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 id="2147483682" r:id="rId2"/>
    <p:sldMasterId id="2147483683" r:id="rId3"/>
  </p:sldMasterIdLst>
  <p:notesMasterIdLst>
    <p:notesMasterId r:id="rId2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6" r:id="rId23"/>
    <p:sldId id="277" r:id="rId24"/>
    <p:sldId id="278" r:id="rId25"/>
    <p:sldId id="279" r:id="rId26"/>
    <p:sldId id="280" r:id="rId27"/>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484" autoAdjust="0"/>
  </p:normalViewPr>
  <p:slideViewPr>
    <p:cSldViewPr snapToGrid="0" snapToObjects="1">
      <p:cViewPr varScale="1">
        <p:scale>
          <a:sx n="87" d="100"/>
          <a:sy n="87" d="100"/>
        </p:scale>
        <p:origin x="-136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92311518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 Id="rId3" Type="http://schemas.openxmlformats.org/officeDocument/2006/relationships/hyperlink" Target="http://www.nfb.org"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www.familyconnect.org/parentsite.asp?SectionID=75&amp;TopicID=351&amp;DocumentID=3913"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7" name="Shape 3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US"/>
              <a:t>Image:</a:t>
            </a:r>
          </a:p>
          <a:p>
            <a:pPr>
              <a:spcBef>
                <a:spcPts val="0"/>
              </a:spcBef>
              <a:buNone/>
            </a:pPr>
            <a:r>
              <a:rPr lang="en-US"/>
              <a:t>http://media-cache-ak0.pinimg.com/736x/bd/db/0d/bddb0d55451c410b73ddca9950045c82.jpg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4" name="Shape 3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71" name="Shape 3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78" name="Shape 3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86" name="Shape 3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a:t>http://www.wonderbaby.org/sites/wonderbaby2.perkinsdev1.org/files/styles/full_width_display/public/making-it-work.jpg?itok=CXdpGiWP</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93" name="Shape 3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02" name="Shape 4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a:t>Image: http://blindnesssupport.com/images/living.jpg</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10" name="Shape 4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17" name="Shape 4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25" name="Shape 4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a:t>Image: http://www.visual-techconnection.com/tranfmr5.jpg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90" name="Shape 29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40" name="Shape 44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Photo: http://</a:t>
            </a:r>
            <a:r>
              <a:rPr lang="en-US" sz="1200" b="0" i="0" u="none" strike="noStrike" cap="none" baseline="0" dirty="0" err="1">
                <a:solidFill>
                  <a:schemeClr val="dk1"/>
                </a:solidFill>
                <a:latin typeface="Calibri"/>
                <a:ea typeface="Calibri"/>
                <a:cs typeface="Calibri"/>
                <a:sym typeface="Calibri"/>
              </a:rPr>
              <a:t>images.thezooom.com</a:t>
            </a:r>
            <a:r>
              <a:rPr lang="en-US" sz="1200" b="0" i="0" u="none" strike="noStrike" cap="none" baseline="0" dirty="0">
                <a:solidFill>
                  <a:schemeClr val="dk1"/>
                </a:solidFill>
                <a:latin typeface="Calibri"/>
                <a:ea typeface="Calibri"/>
                <a:cs typeface="Calibri"/>
                <a:sym typeface="Calibri"/>
              </a:rPr>
              <a:t>/</a:t>
            </a:r>
            <a:r>
              <a:rPr lang="en-US" sz="1200" b="0" i="0" u="none" strike="noStrike" cap="none" baseline="0" dirty="0" err="1">
                <a:solidFill>
                  <a:schemeClr val="dk1"/>
                </a:solidFill>
                <a:latin typeface="Calibri"/>
                <a:ea typeface="Calibri"/>
                <a:cs typeface="Calibri"/>
                <a:sym typeface="Calibri"/>
              </a:rPr>
              <a:t>image.php?src</a:t>
            </a:r>
            <a:r>
              <a:rPr lang="en-US" sz="1200" b="0" i="0" u="none" strike="noStrike" cap="none" baseline="0" dirty="0">
                <a:solidFill>
                  <a:schemeClr val="dk1"/>
                </a:solidFill>
                <a:latin typeface="Calibri"/>
                <a:ea typeface="Calibri"/>
                <a:cs typeface="Calibri"/>
                <a:sym typeface="Calibri"/>
              </a:rPr>
              <a:t>=2012/11/Obama-Shrug-</a:t>
            </a:r>
            <a:r>
              <a:rPr lang="en-US" sz="1200" b="0" i="0" u="none" strike="noStrike" cap="none" baseline="0" dirty="0" err="1">
                <a:solidFill>
                  <a:schemeClr val="dk1"/>
                </a:solidFill>
                <a:latin typeface="Calibri"/>
                <a:ea typeface="Calibri"/>
                <a:cs typeface="Calibri"/>
                <a:sym typeface="Calibri"/>
              </a:rPr>
              <a:t>Mouth.jpg</a:t>
            </a: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err="1">
                <a:solidFill>
                  <a:schemeClr val="dk1"/>
                </a:solidFill>
                <a:latin typeface="Calibri"/>
                <a:ea typeface="Calibri"/>
                <a:cs typeface="Calibri"/>
                <a:sym typeface="Calibri"/>
              </a:rPr>
              <a:t>Visionaware.org</a:t>
            </a:r>
            <a:r>
              <a:rPr lang="en-US" sz="1200" b="0" i="0" u="none" strike="noStrike" cap="none" baseline="0" dirty="0">
                <a:solidFill>
                  <a:schemeClr val="dk1"/>
                </a:solidFill>
                <a:latin typeface="Calibri"/>
                <a:ea typeface="Calibri"/>
                <a:cs typeface="Calibri"/>
                <a:sym typeface="Calibri"/>
              </a:rPr>
              <a:t> has resources and tips for communication with visually impaired </a:t>
            </a:r>
            <a:r>
              <a:rPr lang="en-US" sz="1200" b="0" i="0" u="none" strike="noStrike" cap="none" baseline="0" dirty="0" smtClean="0">
                <a:solidFill>
                  <a:schemeClr val="dk1"/>
                </a:solidFill>
                <a:latin typeface="Calibri"/>
                <a:ea typeface="Calibri"/>
                <a:cs typeface="Calibri"/>
                <a:sym typeface="Calibri"/>
              </a:rPr>
              <a:t>people</a:t>
            </a:r>
          </a:p>
          <a:p>
            <a:pPr marL="0" marR="0" lvl="0" indent="0" algn="l" rtl="0">
              <a:spcBef>
                <a:spcPts val="0"/>
              </a:spcBef>
              <a:buSzPct val="25000"/>
              <a:buNone/>
            </a:pPr>
            <a:endParaRPr lang="en-US" sz="1200" b="0" i="0" u="none" strike="noStrike" cap="none" baseline="0" dirty="0" smtClean="0">
              <a:solidFill>
                <a:schemeClr val="dk1"/>
              </a:solidFill>
              <a:latin typeface="Calibri"/>
              <a:ea typeface="Calibri"/>
              <a:cs typeface="Calibri"/>
              <a:sym typeface="Calibri"/>
            </a:endParaRPr>
          </a:p>
          <a:p>
            <a:r>
              <a:rPr lang="en-US" sz="1100" u="sng" kern="1200" dirty="0" smtClean="0">
                <a:solidFill>
                  <a:schemeClr val="tx1"/>
                </a:solidFill>
                <a:effectLst/>
                <a:latin typeface="+mn-lt"/>
                <a:ea typeface="+mn-ea"/>
                <a:cs typeface="+mn-cs"/>
              </a:rPr>
              <a:t>Slide 4: Social Integration</a:t>
            </a:r>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Simulation:</a:t>
            </a:r>
          </a:p>
          <a:p>
            <a:r>
              <a:rPr lang="en-US" sz="1100" kern="1200" dirty="0" smtClean="0">
                <a:solidFill>
                  <a:schemeClr val="tx1"/>
                </a:solidFill>
                <a:effectLst/>
                <a:latin typeface="+mn-lt"/>
                <a:ea typeface="+mn-ea"/>
                <a:cs typeface="+mn-cs"/>
              </a:rPr>
              <a:t>	Alright, I’m going to walk you through a very short simulation here. </a:t>
            </a:r>
          </a:p>
          <a:p>
            <a:r>
              <a:rPr lang="en-US" sz="1100" kern="1200" dirty="0" smtClean="0">
                <a:solidFill>
                  <a:schemeClr val="tx1"/>
                </a:solidFill>
                <a:effectLst/>
                <a:latin typeface="+mn-lt"/>
                <a:ea typeface="+mn-ea"/>
                <a:cs typeface="+mn-cs"/>
              </a:rPr>
              <a:t>If you wouldn’t mind taking a break from your note-taking to close your eyes for a moment. </a:t>
            </a:r>
          </a:p>
          <a:p>
            <a:r>
              <a:rPr lang="en-US" sz="1100" kern="1200" dirty="0" smtClean="0">
                <a:solidFill>
                  <a:schemeClr val="tx1"/>
                </a:solidFill>
                <a:effectLst/>
                <a:latin typeface="+mn-lt"/>
                <a:ea typeface="+mn-ea"/>
                <a:cs typeface="+mn-cs"/>
              </a:rPr>
              <a:t>	Pretend that you are trying a new food in front of the chef and you want to signify that it tastes very bitter and a little bit yucky to your friend without saying anything out loud. </a:t>
            </a:r>
          </a:p>
          <a:p>
            <a:r>
              <a:rPr lang="en-US" sz="1100" kern="1200" dirty="0" smtClean="0">
                <a:solidFill>
                  <a:schemeClr val="tx1"/>
                </a:solidFill>
                <a:effectLst/>
                <a:latin typeface="+mn-lt"/>
                <a:ea typeface="+mn-ea"/>
                <a:cs typeface="+mn-cs"/>
              </a:rPr>
              <a:t>Ok, good. </a:t>
            </a:r>
          </a:p>
          <a:p>
            <a:r>
              <a:rPr lang="en-US" sz="1100" kern="1200" dirty="0" smtClean="0">
                <a:solidFill>
                  <a:schemeClr val="tx1"/>
                </a:solidFill>
                <a:effectLst/>
                <a:latin typeface="+mn-lt"/>
                <a:ea typeface="+mn-ea"/>
                <a:cs typeface="+mn-cs"/>
              </a:rPr>
              <a:t>Now pretend that someone has asked you and your classmate-partner a question and you don’t know the answer. You’re baffled and a little bit embarrassed. What would you do with your body to signify this?</a:t>
            </a:r>
          </a:p>
          <a:p>
            <a:r>
              <a:rPr lang="en-US" sz="1100" kern="1200" dirty="0" smtClean="0">
                <a:solidFill>
                  <a:schemeClr val="tx1"/>
                </a:solidFill>
                <a:effectLst/>
                <a:latin typeface="+mn-lt"/>
                <a:ea typeface="+mn-ea"/>
                <a:cs typeface="+mn-cs"/>
              </a:rPr>
              <a:t>Ok, good.</a:t>
            </a:r>
          </a:p>
          <a:p>
            <a:r>
              <a:rPr lang="en-US" sz="1100" kern="1200" dirty="0" smtClean="0">
                <a:solidFill>
                  <a:schemeClr val="tx1"/>
                </a:solidFill>
                <a:effectLst/>
                <a:latin typeface="+mn-lt"/>
                <a:ea typeface="+mn-ea"/>
                <a:cs typeface="+mn-cs"/>
              </a:rPr>
              <a:t>Last one: Pretend that you are in a class where there is a famous and well-respected guest speaker. They begin going off on ANOTHER tangent about something completely irrelevant. You’re frustrated but can’t be rude. What would be the silent face that you’d make to your best friend across the room? </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Great! Now open your eyes. </a:t>
            </a:r>
          </a:p>
          <a:p>
            <a:r>
              <a:rPr lang="en-US" sz="1100" kern="1200" dirty="0" smtClean="0">
                <a:solidFill>
                  <a:schemeClr val="tx1"/>
                </a:solidFill>
                <a:effectLst/>
                <a:latin typeface="+mn-lt"/>
                <a:ea typeface="+mn-ea"/>
                <a:cs typeface="+mn-cs"/>
              </a:rPr>
              <a:t>Who can tell me why I had you do that?</a:t>
            </a:r>
          </a:p>
          <a:p>
            <a:r>
              <a:rPr lang="en-US" sz="1100" kern="1200" dirty="0" smtClean="0">
                <a:solidFill>
                  <a:schemeClr val="tx1"/>
                </a:solidFill>
                <a:effectLst/>
                <a:latin typeface="+mn-lt"/>
                <a:ea typeface="+mn-ea"/>
                <a:cs typeface="+mn-cs"/>
              </a:rPr>
              <a:t>Did you hear or feel anything from those facial expressions/gestures?</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Imagine now that your friend was visually impaired and couldn’t see your facial expression very well. Do you think they would have gotten the information that you were portraying non-verbally?</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This simulation is just a small taste of why it is important to communicate slightly differently with people who are visually impaired. </a:t>
            </a:r>
          </a:p>
          <a:p>
            <a:r>
              <a:rPr lang="en-US" sz="1100" kern="1200" dirty="0" smtClean="0">
                <a:solidFill>
                  <a:schemeClr val="tx1"/>
                </a:solidFill>
                <a:effectLst/>
                <a:latin typeface="+mn-lt"/>
                <a:ea typeface="+mn-ea"/>
                <a:cs typeface="+mn-cs"/>
              </a:rPr>
              <a:t>It’s actually very easy to conduct yourself in a way that is comprehensible to people who can’t receive your nonverbal cues. </a:t>
            </a:r>
          </a:p>
          <a:p>
            <a:r>
              <a:rPr lang="en-US" sz="1100" kern="1200" dirty="0" smtClean="0">
                <a:solidFill>
                  <a:schemeClr val="tx1"/>
                </a:solidFill>
                <a:effectLst/>
                <a:latin typeface="+mn-lt"/>
                <a:ea typeface="+mn-ea"/>
                <a:cs typeface="+mn-cs"/>
              </a:rPr>
              <a:t>	If you are a teacher and you want to use your body to help students “see” your point, just narrate your body movements</a:t>
            </a:r>
          </a:p>
          <a:p>
            <a:r>
              <a:rPr lang="en-US" sz="1100" kern="1200" dirty="0" smtClean="0">
                <a:solidFill>
                  <a:schemeClr val="tx1"/>
                </a:solidFill>
                <a:effectLst/>
                <a:latin typeface="+mn-lt"/>
                <a:ea typeface="+mn-ea"/>
                <a:cs typeface="+mn-cs"/>
              </a:rPr>
              <a:t>(DEMONSTRATE)</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Here are some general guidelines for how to be accommodating to visually impaired people (children and adults) who may be in your community:</a:t>
            </a:r>
          </a:p>
          <a:p>
            <a:endParaRPr lang="en-US" sz="1100" kern="1200" dirty="0" smtClean="0">
              <a:solidFill>
                <a:schemeClr val="tx1"/>
              </a:solidFill>
              <a:effectLst/>
              <a:latin typeface="+mn-lt"/>
              <a:ea typeface="+mn-ea"/>
              <a:cs typeface="+mn-cs"/>
            </a:endParaRPr>
          </a:p>
          <a:p>
            <a:pPr lvl="0"/>
            <a:r>
              <a:rPr lang="en-US" sz="1100" kern="1200" dirty="0" smtClean="0">
                <a:solidFill>
                  <a:schemeClr val="tx1"/>
                </a:solidFill>
                <a:effectLst/>
                <a:latin typeface="+mn-lt"/>
                <a:ea typeface="+mn-ea"/>
                <a:cs typeface="+mn-cs"/>
              </a:rPr>
              <a:t>When you enter a room, announce your presence and if a visually impaired person enters a room you're already in, let him or her know you're there.</a:t>
            </a:r>
          </a:p>
          <a:p>
            <a:pPr lvl="0"/>
            <a:r>
              <a:rPr lang="en-US" sz="1100" kern="1200" dirty="0" smtClean="0">
                <a:solidFill>
                  <a:schemeClr val="tx1"/>
                </a:solidFill>
                <a:effectLst/>
                <a:latin typeface="+mn-lt"/>
                <a:ea typeface="+mn-ea"/>
                <a:cs typeface="+mn-cs"/>
              </a:rPr>
              <a:t>Identify yourself by name when you start talking. For example, "Hi, Jane, it's Kaila." </a:t>
            </a:r>
          </a:p>
          <a:p>
            <a:pPr lvl="0"/>
            <a:r>
              <a:rPr lang="en-US" sz="1100" kern="1200" dirty="0" smtClean="0">
                <a:solidFill>
                  <a:schemeClr val="tx1"/>
                </a:solidFill>
                <a:effectLst/>
                <a:latin typeface="+mn-lt"/>
                <a:ea typeface="+mn-ea"/>
                <a:cs typeface="+mn-cs"/>
              </a:rPr>
              <a:t>Speak clearly and directly, and look at the person when addressing him or her. (directional voice)</a:t>
            </a:r>
          </a:p>
          <a:p>
            <a:pPr lvl="0"/>
            <a:r>
              <a:rPr lang="en-US" sz="1100" kern="1200" dirty="0" smtClean="0">
                <a:solidFill>
                  <a:schemeClr val="tx1"/>
                </a:solidFill>
                <a:effectLst/>
                <a:latin typeface="+mn-lt"/>
                <a:ea typeface="+mn-ea"/>
                <a:cs typeface="+mn-cs"/>
              </a:rPr>
              <a:t>Use natural conversational tone and speed. Unless the person has a hearing impairment there's no need to raise your voice or speak slowly.</a:t>
            </a:r>
          </a:p>
          <a:p>
            <a:pPr lvl="0"/>
            <a:r>
              <a:rPr lang="en-US" sz="1100" kern="1200" dirty="0" smtClean="0">
                <a:solidFill>
                  <a:schemeClr val="tx1"/>
                </a:solidFill>
                <a:effectLst/>
                <a:latin typeface="+mn-lt"/>
                <a:ea typeface="+mn-ea"/>
                <a:cs typeface="+mn-cs"/>
              </a:rPr>
              <a:t>Address the person by name, so he or she will immediately know that you're talking to him or her rather than someone who happens to be nearby. (If you don't know the person's name, give a light touch on the arm to let the person know you are addressing him or her.)</a:t>
            </a:r>
          </a:p>
          <a:p>
            <a:pPr lvl="0"/>
            <a:r>
              <a:rPr lang="en-US" sz="1100" kern="1200" dirty="0" smtClean="0">
                <a:solidFill>
                  <a:schemeClr val="tx1"/>
                </a:solidFill>
                <a:effectLst/>
                <a:latin typeface="+mn-lt"/>
                <a:ea typeface="+mn-ea"/>
                <a:cs typeface="+mn-cs"/>
              </a:rPr>
              <a:t>Be an active listener. Give the person opportunities to talk. Respond with questions and comments to keep the conversation going. Remember, a person experiencing vision loss can't necessarily see the look of interest on your face or nodding to show comprehension, so take care to vocalize your interest ("Yes … I see … I understand," etc.).</a:t>
            </a:r>
          </a:p>
          <a:p>
            <a:pPr lvl="0"/>
            <a:r>
              <a:rPr lang="en-US" sz="1100" kern="1200" dirty="0" smtClean="0">
                <a:solidFill>
                  <a:schemeClr val="tx1"/>
                </a:solidFill>
                <a:effectLst/>
                <a:latin typeface="+mn-lt"/>
                <a:ea typeface="+mn-ea"/>
                <a:cs typeface="+mn-cs"/>
              </a:rPr>
              <a:t>Say when you're leaving a room and where you're going, if appropriate. For example, say, "I'm going to the Computer Lab to get the page I just printed for you." </a:t>
            </a:r>
          </a:p>
          <a:p>
            <a:pPr lvl="0"/>
            <a:r>
              <a:rPr lang="en-US" sz="1100" kern="1200" dirty="0" smtClean="0">
                <a:solidFill>
                  <a:schemeClr val="tx1"/>
                </a:solidFill>
                <a:effectLst/>
                <a:latin typeface="+mn-lt"/>
                <a:ea typeface="+mn-ea"/>
                <a:cs typeface="+mn-cs"/>
              </a:rPr>
              <a:t>Indicate the end of a conversation so that the person you've been talking to left talking to an empty room. You could say, "Nice talking to you, Bob. I'll see you at 5</a:t>
            </a:r>
            <a:r>
              <a:rPr lang="en-US" sz="1100" kern="1200" baseline="30000" dirty="0" smtClean="0">
                <a:solidFill>
                  <a:schemeClr val="tx1"/>
                </a:solidFill>
                <a:effectLst/>
                <a:latin typeface="+mn-lt"/>
                <a:ea typeface="+mn-ea"/>
                <a:cs typeface="+mn-cs"/>
              </a:rPr>
              <a:t>th</a:t>
            </a:r>
            <a:r>
              <a:rPr lang="en-US" sz="1100" kern="1200" dirty="0" smtClean="0">
                <a:solidFill>
                  <a:schemeClr val="tx1"/>
                </a:solidFill>
                <a:effectLst/>
                <a:latin typeface="+mn-lt"/>
                <a:ea typeface="+mn-ea"/>
                <a:cs typeface="+mn-cs"/>
              </a:rPr>
              <a:t> period."</a:t>
            </a:r>
          </a:p>
          <a:p>
            <a:pPr lvl="0"/>
            <a:r>
              <a:rPr lang="en-US" sz="1100" kern="1200" dirty="0" smtClean="0">
                <a:solidFill>
                  <a:schemeClr val="tx1"/>
                </a:solidFill>
                <a:effectLst/>
                <a:latin typeface="+mn-lt"/>
                <a:ea typeface="+mn-ea"/>
                <a:cs typeface="+mn-cs"/>
              </a:rPr>
              <a:t>Don’t worry about using common, everyday words and phrases like “look,” “see,” or “watching TV” around a person who is blind.</a:t>
            </a:r>
          </a:p>
          <a:p>
            <a:pPr lvl="0"/>
            <a:r>
              <a:rPr lang="en-US" sz="1100" kern="1200" dirty="0" smtClean="0">
                <a:solidFill>
                  <a:schemeClr val="tx1"/>
                </a:solidFill>
                <a:effectLst/>
                <a:latin typeface="+mn-lt"/>
                <a:ea typeface="+mn-ea"/>
                <a:cs typeface="+mn-cs"/>
              </a:rPr>
              <a:t>If a person looks as though they may need assistance, ask. They will tell you if they do.</a:t>
            </a:r>
          </a:p>
          <a:p>
            <a:pPr lvl="0"/>
            <a:r>
              <a:rPr lang="en-US" sz="1100" kern="1200" dirty="0" smtClean="0">
                <a:solidFill>
                  <a:schemeClr val="tx1"/>
                </a:solidFill>
                <a:effectLst/>
                <a:latin typeface="+mn-lt"/>
                <a:ea typeface="+mn-ea"/>
                <a:cs typeface="+mn-cs"/>
              </a:rPr>
              <a:t> </a:t>
            </a:r>
          </a:p>
          <a:p>
            <a:pPr marL="0" marR="0" lvl="0" indent="0" algn="l" rtl="0">
              <a:spcBef>
                <a:spcPts val="0"/>
              </a:spcBef>
              <a:buSzPct val="25000"/>
              <a:buNone/>
            </a:pPr>
            <a:endParaRPr lang="en-US" sz="1200" b="0" i="0" u="none" strike="noStrike" cap="none" baseline="0" dirty="0">
              <a:solidFill>
                <a:schemeClr val="dk1"/>
              </a:solidFill>
              <a:latin typeface="Calibri"/>
              <a:ea typeface="Calibri"/>
              <a:cs typeface="Calibri"/>
              <a:sym typeface="Calibri"/>
            </a:endParaRPr>
          </a:p>
        </p:txBody>
      </p:sp>
      <p:sp>
        <p:nvSpPr>
          <p:cNvPr id="441" name="Shape 44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Shape 4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49" name="Shape 44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Information from : https://</a:t>
            </a:r>
            <a:r>
              <a:rPr lang="en-US" sz="1200" b="0" i="0" u="none" strike="noStrike" cap="none" baseline="0" dirty="0" err="1">
                <a:solidFill>
                  <a:schemeClr val="dk1"/>
                </a:solidFill>
                <a:latin typeface="Calibri"/>
                <a:ea typeface="Calibri"/>
                <a:cs typeface="Calibri"/>
                <a:sym typeface="Calibri"/>
              </a:rPr>
              <a:t>nfb.org</a:t>
            </a:r>
            <a:r>
              <a:rPr lang="en-US" sz="1200" b="0" i="0" u="none" strike="noStrike" cap="none" baseline="0" dirty="0">
                <a:solidFill>
                  <a:schemeClr val="dk1"/>
                </a:solidFill>
                <a:latin typeface="Calibri"/>
                <a:ea typeface="Calibri"/>
                <a:cs typeface="Calibri"/>
                <a:sym typeface="Calibri"/>
              </a:rPr>
              <a:t>/images/</a:t>
            </a:r>
            <a:r>
              <a:rPr lang="en-US" sz="1200" b="0" i="0" u="none" strike="noStrike" cap="none" baseline="0" dirty="0" err="1">
                <a:solidFill>
                  <a:schemeClr val="dk1"/>
                </a:solidFill>
                <a:latin typeface="Calibri"/>
                <a:ea typeface="Calibri"/>
                <a:cs typeface="Calibri"/>
                <a:sym typeface="Calibri"/>
              </a:rPr>
              <a:t>nfb</a:t>
            </a:r>
            <a:r>
              <a:rPr lang="en-US" sz="1200" b="0" i="0" u="none" strike="noStrike" cap="none" baseline="0" dirty="0">
                <a:solidFill>
                  <a:schemeClr val="dk1"/>
                </a:solidFill>
                <a:latin typeface="Calibri"/>
                <a:ea typeface="Calibri"/>
                <a:cs typeface="Calibri"/>
                <a:sym typeface="Calibri"/>
              </a:rPr>
              <a:t>/publications/</a:t>
            </a:r>
            <a:r>
              <a:rPr lang="en-US" sz="1200" b="0" i="0" u="none" strike="noStrike" cap="none" baseline="0" dirty="0" err="1">
                <a:solidFill>
                  <a:schemeClr val="dk1"/>
                </a:solidFill>
                <a:latin typeface="Calibri"/>
                <a:ea typeface="Calibri"/>
                <a:cs typeface="Calibri"/>
                <a:sym typeface="Calibri"/>
              </a:rPr>
              <a:t>fr</a:t>
            </a:r>
            <a:r>
              <a:rPr lang="en-US" sz="1200" b="0" i="0" u="none" strike="noStrike" cap="none" baseline="0" dirty="0">
                <a:solidFill>
                  <a:schemeClr val="dk1"/>
                </a:solidFill>
                <a:latin typeface="Calibri"/>
                <a:ea typeface="Calibri"/>
                <a:cs typeface="Calibri"/>
                <a:sym typeface="Calibri"/>
              </a:rPr>
              <a:t>/fr21/fr06ws09.htm </a:t>
            </a: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Photo Credit: http://</a:t>
            </a:r>
            <a:r>
              <a:rPr lang="en-US" sz="1200" b="0" i="0" u="none" strike="noStrike" cap="none" baseline="0" dirty="0" err="1">
                <a:solidFill>
                  <a:schemeClr val="dk1"/>
                </a:solidFill>
                <a:latin typeface="Calibri"/>
                <a:ea typeface="Calibri"/>
                <a:cs typeface="Calibri"/>
                <a:sym typeface="Calibri"/>
              </a:rPr>
              <a:t>childrensministry.com</a:t>
            </a:r>
            <a:r>
              <a:rPr lang="en-US" sz="1200" b="0" i="0" u="none" strike="noStrike" cap="none" baseline="0" dirty="0">
                <a:solidFill>
                  <a:schemeClr val="dk1"/>
                </a:solidFill>
                <a:latin typeface="Calibri"/>
                <a:ea typeface="Calibri"/>
                <a:cs typeface="Calibri"/>
                <a:sym typeface="Calibri"/>
              </a:rPr>
              <a:t>/</a:t>
            </a:r>
            <a:r>
              <a:rPr lang="en-US" sz="1200" b="0" i="0" u="none" strike="noStrike" cap="none" baseline="0" dirty="0" err="1">
                <a:solidFill>
                  <a:schemeClr val="dk1"/>
                </a:solidFill>
                <a:latin typeface="Calibri"/>
                <a:ea typeface="Calibri"/>
                <a:cs typeface="Calibri"/>
                <a:sym typeface="Calibri"/>
              </a:rPr>
              <a:t>wp</a:t>
            </a:r>
            <a:r>
              <a:rPr lang="en-US" sz="1200" b="0" i="0" u="none" strike="noStrike" cap="none" baseline="0" dirty="0">
                <a:solidFill>
                  <a:schemeClr val="dk1"/>
                </a:solidFill>
                <a:latin typeface="Calibri"/>
                <a:ea typeface="Calibri"/>
                <a:cs typeface="Calibri"/>
                <a:sym typeface="Calibri"/>
              </a:rPr>
              <a:t>-content/uploads/media/1968280/</a:t>
            </a:r>
            <a:r>
              <a:rPr lang="en-US" sz="1200" b="0" i="0" u="none" strike="noStrike" cap="none" baseline="0" dirty="0" err="1" smtClean="0">
                <a:solidFill>
                  <a:schemeClr val="dk1"/>
                </a:solidFill>
                <a:latin typeface="Calibri"/>
                <a:ea typeface="Calibri"/>
                <a:cs typeface="Calibri"/>
                <a:sym typeface="Calibri"/>
              </a:rPr>
              <a:t>path.jpg</a:t>
            </a:r>
            <a:r>
              <a:rPr lang="en-US" sz="1200" b="0" i="0" u="none" strike="noStrike" cap="none" baseline="0" dirty="0" smtClean="0">
                <a:solidFill>
                  <a:schemeClr val="dk1"/>
                </a:solidFill>
                <a:latin typeface="Calibri"/>
                <a:ea typeface="Calibri"/>
                <a:cs typeface="Calibri"/>
                <a:sym typeface="Calibri"/>
              </a:rPr>
              <a:t>, and http</a:t>
            </a:r>
            <a:r>
              <a:rPr lang="en-US" sz="1200" b="0" i="0" u="none" strike="noStrike" cap="none" baseline="0" dirty="0">
                <a:solidFill>
                  <a:schemeClr val="dk1"/>
                </a:solidFill>
                <a:latin typeface="Calibri"/>
                <a:ea typeface="Calibri"/>
                <a:cs typeface="Calibri"/>
                <a:sym typeface="Calibri"/>
              </a:rPr>
              <a:t>://</a:t>
            </a:r>
            <a:r>
              <a:rPr lang="en-US" sz="1200" b="0" i="0" u="none" strike="noStrike" cap="none" baseline="0" dirty="0" err="1">
                <a:solidFill>
                  <a:schemeClr val="dk1"/>
                </a:solidFill>
                <a:latin typeface="Calibri"/>
                <a:ea typeface="Calibri"/>
                <a:cs typeface="Calibri"/>
                <a:sym typeface="Calibri"/>
              </a:rPr>
              <a:t>henshaws.org.uk</a:t>
            </a:r>
            <a:r>
              <a:rPr lang="en-US" sz="1200" b="0" i="0" u="none" strike="noStrike" cap="none" baseline="0" dirty="0">
                <a:solidFill>
                  <a:schemeClr val="dk1"/>
                </a:solidFill>
                <a:latin typeface="Calibri"/>
                <a:ea typeface="Calibri"/>
                <a:cs typeface="Calibri"/>
                <a:sym typeface="Calibri"/>
              </a:rPr>
              <a:t>/</a:t>
            </a:r>
            <a:r>
              <a:rPr lang="en-US" sz="1200" b="0" i="0" u="none" strike="noStrike" cap="none" baseline="0" dirty="0" err="1">
                <a:solidFill>
                  <a:schemeClr val="dk1"/>
                </a:solidFill>
                <a:latin typeface="Calibri"/>
                <a:ea typeface="Calibri"/>
                <a:cs typeface="Calibri"/>
                <a:sym typeface="Calibri"/>
              </a:rPr>
              <a:t>wp</a:t>
            </a:r>
            <a:r>
              <a:rPr lang="en-US" sz="1200" b="0" i="0" u="none" strike="noStrike" cap="none" baseline="0" dirty="0">
                <a:solidFill>
                  <a:schemeClr val="dk1"/>
                </a:solidFill>
                <a:latin typeface="Calibri"/>
                <a:ea typeface="Calibri"/>
                <a:cs typeface="Calibri"/>
                <a:sym typeface="Calibri"/>
              </a:rPr>
              <a:t>-content/uploads/2014/05/</a:t>
            </a:r>
            <a:r>
              <a:rPr lang="en-US" sz="1200" b="0" i="0" u="none" strike="noStrike" cap="none" baseline="0" dirty="0" err="1" smtClean="0">
                <a:solidFill>
                  <a:schemeClr val="dk1"/>
                </a:solidFill>
                <a:latin typeface="Calibri"/>
                <a:ea typeface="Calibri"/>
                <a:cs typeface="Calibri"/>
                <a:sym typeface="Calibri"/>
              </a:rPr>
              <a:t>Pathway.jpg</a:t>
            </a: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baseline="0" dirty="0" smtClean="0">
              <a:solidFill>
                <a:schemeClr val="dk1"/>
              </a:solidFill>
              <a:latin typeface="Calibri"/>
              <a:ea typeface="Calibri"/>
              <a:cs typeface="Calibri"/>
              <a:sym typeface="Calibri"/>
            </a:endParaRPr>
          </a:p>
          <a:p>
            <a:r>
              <a:rPr lang="en-US" sz="1100" u="sng" kern="1200" dirty="0" smtClean="0">
                <a:solidFill>
                  <a:schemeClr val="tx1"/>
                </a:solidFill>
                <a:effectLst/>
                <a:latin typeface="+mn-lt"/>
                <a:ea typeface="+mn-ea"/>
                <a:cs typeface="+mn-cs"/>
              </a:rPr>
              <a:t>Slide 5: How to conduct a successful awareness activity in your classroom </a:t>
            </a:r>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	As we’ve all been learning in all of our classes, it’s critically important to foster an open, accepting classroom environment. So even if you don’t have a visually impaired student in your class, it might be a good idea to teach your students how to be open and accepting of visually impaired people. </a:t>
            </a:r>
          </a:p>
          <a:p>
            <a:r>
              <a:rPr lang="en-US" sz="1100" kern="1200" dirty="0" smtClean="0">
                <a:solidFill>
                  <a:schemeClr val="tx1"/>
                </a:solidFill>
                <a:effectLst/>
                <a:latin typeface="+mn-lt"/>
                <a:ea typeface="+mn-ea"/>
                <a:cs typeface="+mn-cs"/>
              </a:rPr>
              <a:t>	Teachers are often tempted to use simulation exercises to raise awareness and to show students “what it is like to be blind.” In these exercises, sighted students put on a blindfold and then attempt to perform various tasks or walk around the school building being guided by a classmate to “build trust.” </a:t>
            </a:r>
            <a:endParaRPr lang="en-US" sz="105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But what are the goals of exercises like these?</a:t>
            </a:r>
            <a:endParaRPr lang="en-US" sz="105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 Sighted students will probably have trouble performing tasks under blindfold that they are accustomed to doing with their normal eyesight. </a:t>
            </a:r>
            <a:endParaRPr lang="en-US" sz="105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Is the goal to show them how hard it is to be blind? </a:t>
            </a:r>
            <a:endParaRPr lang="en-US" sz="105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Sighted students will probably be nervous giving over their safety to a guide who is walking them around. </a:t>
            </a:r>
            <a:endParaRPr lang="en-US" sz="105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Is the goal to show that blind people are helpless and dependent and must put their trust in good-hearted sighted people in order to get anywhere or to keep from falling down a flight of stairs? </a:t>
            </a:r>
            <a:endParaRPr lang="en-US" sz="105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Before you embark on such an activity, think about what you want the students to learn. Wearing a blindfold for a little while might show what it would be like to suddenly lose vision, but it absolutely does not show what it is like to be blind. Real blind/VI people learn a series of skills that enable them to perform tasks without or with very little eyesight. Likewise, real blind/VI people learn mobility skills so that they can trust themselves and get where they need to go. </a:t>
            </a:r>
            <a:endParaRPr lang="en-US" sz="105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If children are blindfolded but are not taught any of the skills that real visually Impaired people use, they are likely to emerge from a simulation experience feeling that blindness/visual impairment is scary, sad, and difficult. </a:t>
            </a:r>
            <a:endParaRPr lang="en-US" sz="105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Is this what you want them to think blindness/visual impairment is like? Instead of fostering acceptance, understanding, and respect, these exercises breed sadness, fear, and pity. </a:t>
            </a:r>
            <a:endParaRPr lang="en-US" sz="105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Instead of opening doors for seeing students to befriend Visually Impaired classmates, students can end up feeling distant, afraid of, and sorry for him or her. </a:t>
            </a:r>
            <a:endParaRPr lang="en-US" sz="105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 </a:t>
            </a:r>
            <a:endParaRPr lang="en-US" sz="1050" kern="1200" dirty="0" smtClean="0">
              <a:solidFill>
                <a:schemeClr val="tx1"/>
              </a:solidFill>
              <a:effectLst/>
              <a:latin typeface="+mn-lt"/>
              <a:ea typeface="+mn-ea"/>
              <a:cs typeface="+mn-cs"/>
            </a:endParaRPr>
          </a:p>
          <a:p>
            <a:r>
              <a:rPr lang="en-US" sz="1100" b="1" kern="1200" dirty="0" smtClean="0">
                <a:solidFill>
                  <a:schemeClr val="tx1"/>
                </a:solidFill>
                <a:effectLst/>
                <a:latin typeface="+mn-lt"/>
                <a:ea typeface="+mn-ea"/>
                <a:cs typeface="+mn-cs"/>
              </a:rPr>
              <a:t>So here’s a better way:</a:t>
            </a:r>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	A better way to foster understanding and promote friendships is through a presentation that will promote respect for the VI student and inform students of the skills and tools he/she will be using.</a:t>
            </a:r>
            <a:endParaRPr lang="en-US" sz="105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 </a:t>
            </a:r>
            <a:endParaRPr lang="en-US" sz="105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	Integrate Visually Impaired people into your curriculum. </a:t>
            </a:r>
            <a:endParaRPr lang="en-US" sz="8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Read the stories of Erik </a:t>
            </a:r>
            <a:r>
              <a:rPr lang="en-US" sz="1100" kern="1200" dirty="0" err="1" smtClean="0">
                <a:solidFill>
                  <a:schemeClr val="tx1"/>
                </a:solidFill>
                <a:effectLst/>
                <a:latin typeface="+mn-lt"/>
                <a:ea typeface="+mn-ea"/>
                <a:cs typeface="+mn-cs"/>
              </a:rPr>
              <a:t>Weihenmayer</a:t>
            </a:r>
            <a:r>
              <a:rPr lang="en-US" sz="1100" kern="1200" dirty="0" smtClean="0">
                <a:solidFill>
                  <a:schemeClr val="tx1"/>
                </a:solidFill>
                <a:effectLst/>
                <a:latin typeface="+mn-lt"/>
                <a:ea typeface="+mn-ea"/>
                <a:cs typeface="+mn-cs"/>
              </a:rPr>
              <a:t>, the blind man who successfully climbed Mt. Everest in 2001, </a:t>
            </a:r>
            <a:endParaRPr lang="en-US" sz="8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Or of Abraham Nemeth, the blind mathematician who created the Braille code for mathematics, </a:t>
            </a:r>
            <a:endParaRPr lang="en-US" sz="8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Or  </a:t>
            </a:r>
            <a:r>
              <a:rPr lang="en-US" sz="1100" kern="1200" dirty="0" err="1" smtClean="0">
                <a:solidFill>
                  <a:schemeClr val="tx1"/>
                </a:solidFill>
                <a:effectLst/>
                <a:latin typeface="+mn-lt"/>
                <a:ea typeface="+mn-ea"/>
                <a:cs typeface="+mn-cs"/>
              </a:rPr>
              <a:t>Geerat</a:t>
            </a:r>
            <a:r>
              <a:rPr lang="en-US" sz="1100" kern="1200" dirty="0" smtClean="0">
                <a:solidFill>
                  <a:schemeClr val="tx1"/>
                </a:solidFill>
                <a:effectLst/>
                <a:latin typeface="+mn-lt"/>
                <a:ea typeface="+mn-ea"/>
                <a:cs typeface="+mn-cs"/>
              </a:rPr>
              <a:t> </a:t>
            </a:r>
            <a:r>
              <a:rPr lang="en-US" sz="1100" kern="1200" dirty="0" err="1" smtClean="0">
                <a:solidFill>
                  <a:schemeClr val="tx1"/>
                </a:solidFill>
                <a:effectLst/>
                <a:latin typeface="+mn-lt"/>
                <a:ea typeface="+mn-ea"/>
                <a:cs typeface="+mn-cs"/>
              </a:rPr>
              <a:t>Vermeij</a:t>
            </a:r>
            <a:r>
              <a:rPr lang="en-US" sz="1100" kern="1200" dirty="0" smtClean="0">
                <a:solidFill>
                  <a:schemeClr val="tx1"/>
                </a:solidFill>
                <a:effectLst/>
                <a:latin typeface="+mn-lt"/>
                <a:ea typeface="+mn-ea"/>
                <a:cs typeface="+mn-cs"/>
              </a:rPr>
              <a:t>, a blind biologist who is currently a professor at UC Davis </a:t>
            </a:r>
            <a:endParaRPr lang="en-US" sz="8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(these stories can be found on the National Federation of the Blind Web site, </a:t>
            </a:r>
            <a:r>
              <a:rPr lang="en-US" sz="1100" u="sng" kern="1200" dirty="0" smtClean="0">
                <a:solidFill>
                  <a:schemeClr val="tx1"/>
                </a:solidFill>
                <a:effectLst/>
                <a:latin typeface="+mn-lt"/>
                <a:ea typeface="+mn-ea"/>
                <a:cs typeface="+mn-cs"/>
                <a:hlinkClick r:id="rId3"/>
              </a:rPr>
              <a:t>www.nfb.org</a:t>
            </a:r>
            <a:r>
              <a:rPr lang="en-US" sz="1100" kern="1200" dirty="0" smtClean="0">
                <a:solidFill>
                  <a:schemeClr val="tx1"/>
                </a:solidFill>
                <a:effectLst/>
                <a:latin typeface="+mn-lt"/>
                <a:ea typeface="+mn-ea"/>
                <a:cs typeface="+mn-cs"/>
              </a:rPr>
              <a:t>)</a:t>
            </a:r>
            <a:endParaRPr lang="en-US" sz="8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Instead of blindfolding your students, give them some hands-on experiences with the tools and techniques of blindness/visual impairment. Here are some examples:</a:t>
            </a:r>
            <a:endParaRPr lang="en-US" sz="800" kern="1200" dirty="0" smtClean="0">
              <a:solidFill>
                <a:schemeClr val="tx1"/>
              </a:solidFill>
              <a:effectLst/>
              <a:latin typeface="+mn-lt"/>
              <a:ea typeface="+mn-ea"/>
              <a:cs typeface="+mn-cs"/>
            </a:endParaRPr>
          </a:p>
          <a:p>
            <a:pPr lvl="0"/>
            <a:r>
              <a:rPr lang="en-US" sz="1100" kern="1200" dirty="0" smtClean="0">
                <a:solidFill>
                  <a:schemeClr val="tx1"/>
                </a:solidFill>
                <a:effectLst/>
                <a:latin typeface="+mn-lt"/>
                <a:ea typeface="+mn-ea"/>
                <a:cs typeface="+mn-cs"/>
              </a:rPr>
              <a:t>Your students might enjoy learning how to read and write a few simple words in Braille.</a:t>
            </a:r>
            <a:endParaRPr lang="en-US" sz="800" kern="1200" dirty="0" smtClean="0">
              <a:solidFill>
                <a:schemeClr val="tx1"/>
              </a:solidFill>
              <a:effectLst/>
              <a:latin typeface="+mn-lt"/>
              <a:ea typeface="+mn-ea"/>
              <a:cs typeface="+mn-cs"/>
            </a:endParaRPr>
          </a:p>
          <a:p>
            <a:pPr lvl="1"/>
            <a:r>
              <a:rPr lang="en-US" sz="1100" kern="1200" dirty="0" smtClean="0">
                <a:solidFill>
                  <a:schemeClr val="tx1"/>
                </a:solidFill>
                <a:effectLst/>
                <a:latin typeface="+mn-lt"/>
                <a:ea typeface="+mn-ea"/>
                <a:cs typeface="+mn-cs"/>
              </a:rPr>
              <a:t>If you have a visually impaired student in your class, use them. If not, an adult presenter can write each student’s name in Braille on a piece of paper that the children can take home. </a:t>
            </a:r>
            <a:endParaRPr lang="en-US" sz="1050" kern="1200" dirty="0" smtClean="0">
              <a:solidFill>
                <a:schemeClr val="tx1"/>
              </a:solidFill>
              <a:effectLst/>
              <a:latin typeface="+mn-lt"/>
              <a:ea typeface="+mn-ea"/>
              <a:cs typeface="+mn-cs"/>
            </a:endParaRPr>
          </a:p>
          <a:p>
            <a:pPr lvl="0"/>
            <a:r>
              <a:rPr lang="en-US" sz="1100" kern="1200" dirty="0" smtClean="0">
                <a:solidFill>
                  <a:schemeClr val="tx1"/>
                </a:solidFill>
                <a:effectLst/>
                <a:latin typeface="+mn-lt"/>
                <a:ea typeface="+mn-ea"/>
                <a:cs typeface="+mn-cs"/>
              </a:rPr>
              <a:t>Point out that the number five on a phone pad usually has a tactile marking that blind/VI people use as a reference point when dialing; let students try to find the marking using their sense of touch. Then have your students locate the other numbers and try to dial their home phone number. This encourages students to be aware of little things in their lives that have significance they might not understand. </a:t>
            </a:r>
            <a:endParaRPr lang="en-US" sz="1050" kern="1200" dirty="0" smtClean="0">
              <a:solidFill>
                <a:schemeClr val="tx1"/>
              </a:solidFill>
              <a:effectLst/>
              <a:latin typeface="+mn-lt"/>
              <a:ea typeface="+mn-ea"/>
              <a:cs typeface="+mn-cs"/>
            </a:endParaRPr>
          </a:p>
          <a:p>
            <a:pPr lvl="1"/>
            <a:r>
              <a:rPr lang="en-US" sz="1100" kern="1200" dirty="0" smtClean="0">
                <a:solidFill>
                  <a:schemeClr val="tx1"/>
                </a:solidFill>
                <a:effectLst/>
                <a:latin typeface="+mn-lt"/>
                <a:ea typeface="+mn-ea"/>
                <a:cs typeface="+mn-cs"/>
              </a:rPr>
              <a:t>How many of you are on Mac computers? Look at your keyboard. Do you have markings on your keys? My </a:t>
            </a:r>
            <a:r>
              <a:rPr lang="en-US" sz="1100" kern="1200" dirty="0" err="1" smtClean="0">
                <a:solidFill>
                  <a:schemeClr val="tx1"/>
                </a:solidFill>
                <a:effectLst/>
                <a:latin typeface="+mn-lt"/>
                <a:ea typeface="+mn-ea"/>
                <a:cs typeface="+mn-cs"/>
              </a:rPr>
              <a:t>macbook</a:t>
            </a:r>
            <a:r>
              <a:rPr lang="en-US" sz="1100" kern="1200" dirty="0" smtClean="0">
                <a:solidFill>
                  <a:schemeClr val="tx1"/>
                </a:solidFill>
                <a:effectLst/>
                <a:latin typeface="+mn-lt"/>
                <a:ea typeface="+mn-ea"/>
                <a:cs typeface="+mn-cs"/>
              </a:rPr>
              <a:t> pro has tactile markers on the F and J keys. I never even noticed that until I was thinking of these activities for student awareness. </a:t>
            </a:r>
            <a:endParaRPr lang="en-US" sz="1050" kern="1200" dirty="0" smtClean="0">
              <a:solidFill>
                <a:schemeClr val="tx1"/>
              </a:solidFill>
              <a:effectLst/>
              <a:latin typeface="+mn-lt"/>
              <a:ea typeface="+mn-ea"/>
              <a:cs typeface="+mn-cs"/>
            </a:endParaRPr>
          </a:p>
          <a:p>
            <a:pPr lvl="0"/>
            <a:r>
              <a:rPr lang="en-US" sz="1100" kern="1200" dirty="0" smtClean="0">
                <a:solidFill>
                  <a:schemeClr val="tx1"/>
                </a:solidFill>
                <a:effectLst/>
                <a:latin typeface="+mn-lt"/>
                <a:ea typeface="+mn-ea"/>
                <a:cs typeface="+mn-cs"/>
              </a:rPr>
              <a:t>Brainstorm with the class about how people could accomplish various tasks without eyesight. </a:t>
            </a:r>
            <a:endParaRPr lang="en-US" sz="105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 </a:t>
            </a:r>
            <a:endParaRPr lang="en-US" sz="105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Activities like these teach empowerment to the visually impaired student, and teaches skills and broadens awareness for your normally sighted students. </a:t>
            </a:r>
            <a:endParaRPr lang="en-US" sz="105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 </a:t>
            </a:r>
            <a:endParaRPr lang="en-US" sz="105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Activities such as these will help students feel more empowered to interact with their blind/VI classmate. </a:t>
            </a:r>
            <a:endParaRPr lang="en-US" sz="105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These experiences help foster the idea that visually impaired classmates can be friends and equals,              </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 Friendship and equality beat charity and pity any day</a:t>
            </a:r>
            <a:endParaRPr lang="en-US" sz="1050" kern="1200" dirty="0" smtClean="0">
              <a:solidFill>
                <a:schemeClr val="tx1"/>
              </a:solidFill>
              <a:effectLst/>
              <a:latin typeface="+mn-lt"/>
              <a:ea typeface="+mn-ea"/>
              <a:cs typeface="+mn-cs"/>
            </a:endParaRPr>
          </a:p>
          <a:p>
            <a:pPr marL="0" marR="0" lvl="0" indent="0" algn="l" rtl="0">
              <a:spcBef>
                <a:spcPts val="0"/>
              </a:spcBef>
              <a:buSzPct val="25000"/>
              <a:buNone/>
            </a:pPr>
            <a:endParaRPr lang="en-US" sz="1200" b="0" i="0" u="none" strike="noStrike" cap="none" baseline="0" dirty="0">
              <a:solidFill>
                <a:schemeClr val="dk1"/>
              </a:solidFill>
              <a:latin typeface="Calibri"/>
              <a:ea typeface="Calibri"/>
              <a:cs typeface="Calibri"/>
              <a:sym typeface="Calibri"/>
            </a:endParaRPr>
          </a:p>
        </p:txBody>
      </p:sp>
      <p:sp>
        <p:nvSpPr>
          <p:cNvPr id="450" name="Shape 45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Shape 4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59" name="Shape 45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Photo Credits:</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Logo: </a:t>
            </a:r>
            <a:r>
              <a:rPr lang="en-US" sz="1200" b="0" i="0" u="none" strike="noStrike" cap="none" baseline="0" dirty="0" err="1">
                <a:solidFill>
                  <a:schemeClr val="dk1"/>
                </a:solidFill>
                <a:latin typeface="Calibri"/>
                <a:ea typeface="Calibri"/>
                <a:cs typeface="Calibri"/>
                <a:sym typeface="Calibri"/>
              </a:rPr>
              <a:t>welcome.guidedogs.com</a:t>
            </a: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Photo: http://</a:t>
            </a:r>
            <a:r>
              <a:rPr lang="en-US" sz="1200" b="0" i="0" u="none" strike="noStrike" cap="none" baseline="0" dirty="0" err="1">
                <a:solidFill>
                  <a:schemeClr val="dk1"/>
                </a:solidFill>
                <a:latin typeface="Calibri"/>
                <a:ea typeface="Calibri"/>
                <a:cs typeface="Calibri"/>
                <a:sym typeface="Calibri"/>
              </a:rPr>
              <a:t>www.guidedogs.com</a:t>
            </a:r>
            <a:r>
              <a:rPr lang="en-US" sz="1200" b="0" i="0" u="none" strike="noStrike" cap="none" baseline="0" dirty="0">
                <a:solidFill>
                  <a:schemeClr val="dk1"/>
                </a:solidFill>
                <a:latin typeface="Calibri"/>
                <a:ea typeface="Calibri"/>
                <a:cs typeface="Calibri"/>
                <a:sym typeface="Calibri"/>
              </a:rPr>
              <a:t>/images/content/</a:t>
            </a:r>
            <a:r>
              <a:rPr lang="en-US" sz="1200" b="0" i="0" u="none" strike="noStrike" cap="none" baseline="0" dirty="0" err="1">
                <a:solidFill>
                  <a:schemeClr val="dk1"/>
                </a:solidFill>
                <a:latin typeface="Calibri"/>
                <a:ea typeface="Calibri"/>
                <a:cs typeface="Calibri"/>
                <a:sym typeface="Calibri"/>
              </a:rPr>
              <a:t>pagebuilder</a:t>
            </a:r>
            <a:r>
              <a:rPr lang="en-US" sz="1200" b="0" i="0" u="none" strike="noStrike" cap="none" baseline="0" dirty="0">
                <a:solidFill>
                  <a:schemeClr val="dk1"/>
                </a:solidFill>
                <a:latin typeface="Calibri"/>
                <a:ea typeface="Calibri"/>
                <a:cs typeface="Calibri"/>
                <a:sym typeface="Calibri"/>
              </a:rPr>
              <a:t>/about-us-</a:t>
            </a:r>
            <a:r>
              <a:rPr lang="en-US" sz="1200" b="0" i="0" u="none" strike="noStrike" cap="none" baseline="0" dirty="0" err="1" smtClean="0">
                <a:solidFill>
                  <a:schemeClr val="dk1"/>
                </a:solidFill>
                <a:latin typeface="Calibri"/>
                <a:ea typeface="Calibri"/>
                <a:cs typeface="Calibri"/>
                <a:sym typeface="Calibri"/>
              </a:rPr>
              <a:t>hero.jpg</a:t>
            </a: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baseline="0" dirty="0" smtClean="0">
              <a:solidFill>
                <a:schemeClr val="dk1"/>
              </a:solidFill>
              <a:latin typeface="Calibri"/>
              <a:ea typeface="Calibri"/>
              <a:cs typeface="Calibri"/>
              <a:sym typeface="Calibri"/>
            </a:endParaRPr>
          </a:p>
          <a:p>
            <a:r>
              <a:rPr lang="en-US" sz="1100" u="sng" kern="1200" dirty="0" smtClean="0">
                <a:solidFill>
                  <a:schemeClr val="tx1"/>
                </a:solidFill>
                <a:effectLst/>
                <a:latin typeface="+mn-lt"/>
                <a:ea typeface="+mn-ea"/>
                <a:cs typeface="+mn-cs"/>
              </a:rPr>
              <a:t>Slide 7: Guide Dogs!</a:t>
            </a:r>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I’m really excited that I can pull one of my passions into this presentation. </a:t>
            </a:r>
          </a:p>
          <a:p>
            <a:r>
              <a:rPr lang="en-US" sz="1100" kern="1200" dirty="0" smtClean="0">
                <a:solidFill>
                  <a:schemeClr val="tx1"/>
                </a:solidFill>
                <a:effectLst/>
                <a:latin typeface="+mn-lt"/>
                <a:ea typeface="+mn-ea"/>
                <a:cs typeface="+mn-cs"/>
              </a:rPr>
              <a:t>	Guide Dogs for the Blind is a wonderful national organization located right here in San Rafael.                                How many people here have seen trainers and volunteers out on the streets of downtown San Rafael?</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GDFB breeds, trains, and matches dogs and humans in the US and Canada </a:t>
            </a:r>
          </a:p>
          <a:p>
            <a:r>
              <a:rPr lang="en-US" sz="1100" kern="1200" dirty="0" smtClean="0">
                <a:solidFill>
                  <a:schemeClr val="tx1"/>
                </a:solidFill>
                <a:effectLst/>
                <a:latin typeface="+mn-lt"/>
                <a:ea typeface="+mn-ea"/>
                <a:cs typeface="+mn-cs"/>
              </a:rPr>
              <a:t>	All services are provided at no cost to the students — this includes the guide dog, transportation to and from the campus, instruction, lodging during the training program and more.</a:t>
            </a:r>
          </a:p>
          <a:p>
            <a:r>
              <a:rPr lang="en-US" sz="1100" kern="1200" dirty="0" smtClean="0">
                <a:solidFill>
                  <a:schemeClr val="tx1"/>
                </a:solidFill>
                <a:effectLst/>
                <a:latin typeface="+mn-lt"/>
                <a:ea typeface="+mn-ea"/>
                <a:cs typeface="+mn-cs"/>
              </a:rPr>
              <a:t>The dog-human matching and subsequent  training classes are two weeks long. The classes generally have 6-8 students with a ratio of students to instructors of 2:1.</a:t>
            </a:r>
          </a:p>
          <a:p>
            <a:r>
              <a:rPr lang="en-US" sz="1100" kern="1200" dirty="0" smtClean="0">
                <a:solidFill>
                  <a:schemeClr val="tx1"/>
                </a:solidFill>
                <a:effectLst/>
                <a:latin typeface="+mn-lt"/>
                <a:ea typeface="+mn-ea"/>
                <a:cs typeface="+mn-cs"/>
              </a:rPr>
              <a:t>GDB provides graduates with a lifetime of support. They offer financial assistance for vet care, as needed; in-person follow up visits; access to a dedicated support center; and successor dogs, when its time for the guide dog to retire.</a:t>
            </a:r>
          </a:p>
          <a:p>
            <a:r>
              <a:rPr lang="en-US" sz="1100" kern="1200" dirty="0" smtClean="0">
                <a:solidFill>
                  <a:schemeClr val="tx1"/>
                </a:solidFill>
                <a:effectLst/>
                <a:latin typeface="+mn-lt"/>
                <a:ea typeface="+mn-ea"/>
                <a:cs typeface="+mn-cs"/>
              </a:rPr>
              <a:t> </a:t>
            </a:r>
          </a:p>
          <a:p>
            <a:r>
              <a:rPr lang="en-US" sz="1100" b="1" kern="1200" dirty="0" smtClean="0">
                <a:solidFill>
                  <a:schemeClr val="tx1"/>
                </a:solidFill>
                <a:effectLst/>
                <a:latin typeface="+mn-lt"/>
                <a:ea typeface="+mn-ea"/>
                <a:cs typeface="+mn-cs"/>
              </a:rPr>
              <a:t>What to do when there’s a guide dog in the classroom. </a:t>
            </a:r>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	Having a dog in the classroom can be distracting at first. </a:t>
            </a:r>
          </a:p>
          <a:p>
            <a:r>
              <a:rPr lang="en-US" sz="1100" kern="1200" dirty="0" smtClean="0">
                <a:solidFill>
                  <a:schemeClr val="tx1"/>
                </a:solidFill>
                <a:effectLst/>
                <a:latin typeface="+mn-lt"/>
                <a:ea typeface="+mn-ea"/>
                <a:cs typeface="+mn-cs"/>
              </a:rPr>
              <a:t>Part of having a dog be “on the job” is maintaining the differentiation between when they are working and when they are relaxing. If they have their harness on, they are working and shouldn’t be petted or given treats by anyone except for their human. </a:t>
            </a:r>
          </a:p>
          <a:p>
            <a:r>
              <a:rPr lang="en-US" sz="1100" kern="1200" dirty="0" smtClean="0">
                <a:solidFill>
                  <a:schemeClr val="tx1"/>
                </a:solidFill>
                <a:effectLst/>
                <a:latin typeface="+mn-lt"/>
                <a:ea typeface="+mn-ea"/>
                <a:cs typeface="+mn-cs"/>
              </a:rPr>
              <a:t>	But kids have a hard time not petting the dog</a:t>
            </a:r>
          </a:p>
          <a:p>
            <a:r>
              <a:rPr lang="en-US" sz="1100" kern="1200" dirty="0" smtClean="0">
                <a:solidFill>
                  <a:schemeClr val="tx1"/>
                </a:solidFill>
                <a:effectLst/>
                <a:latin typeface="+mn-lt"/>
                <a:ea typeface="+mn-ea"/>
                <a:cs typeface="+mn-cs"/>
              </a:rPr>
              <a:t>Talk to your VI student about having them tell the class about their dog and giving the students one time to pet the dog early on in the school year. Then they’ll get it out of their system. </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	Your student has been through extensive training with their guide dog, so they know their dog’s needs best. If you are in a lower grade and have the same class all day, there may be a time in which the student should go outside for the dog to relieve itself. The general guideline is 4 or 5 times per day. </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	After being outside in rain or snow, A dog will need to be dried off, especially their paws. Give your student a minute or two (it shouldn’t take very long) of extra time at the classroom door. </a:t>
            </a:r>
          </a:p>
          <a:p>
            <a:r>
              <a:rPr lang="en-US" sz="1100" kern="1200" dirty="0" smtClean="0">
                <a:solidFill>
                  <a:schemeClr val="tx1"/>
                </a:solidFill>
                <a:effectLst/>
                <a:latin typeface="+mn-lt"/>
                <a:ea typeface="+mn-ea"/>
                <a:cs typeface="+mn-cs"/>
              </a:rPr>
              <a:t> </a:t>
            </a:r>
          </a:p>
          <a:p>
            <a:r>
              <a:rPr lang="en-US" sz="1100" b="1" kern="1200" dirty="0" smtClean="0">
                <a:solidFill>
                  <a:schemeClr val="tx1"/>
                </a:solidFill>
                <a:effectLst/>
                <a:latin typeface="+mn-lt"/>
                <a:ea typeface="+mn-ea"/>
                <a:cs typeface="+mn-cs"/>
              </a:rPr>
              <a:t>How to get involved</a:t>
            </a:r>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The Guide Dogs volunteers love visitors and have free daily tours for school kids.  It’s a great field-trip experience</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Guide Dogs for the Blind has one of the largest volunteer bases in the US. It’s a nonprofit and it’s a great organization to be involved with. </a:t>
            </a:r>
          </a:p>
          <a:p>
            <a:r>
              <a:rPr lang="en-US" sz="1100" kern="1200" dirty="0" smtClean="0">
                <a:solidFill>
                  <a:schemeClr val="tx1"/>
                </a:solidFill>
                <a:effectLst/>
                <a:latin typeface="+mn-lt"/>
                <a:ea typeface="+mn-ea"/>
                <a:cs typeface="+mn-cs"/>
              </a:rPr>
              <a:t>	It’s a fun place to volunteer. </a:t>
            </a:r>
          </a:p>
          <a:p>
            <a:r>
              <a:rPr lang="en-US" sz="1100" kern="1200" dirty="0" smtClean="0">
                <a:solidFill>
                  <a:schemeClr val="tx1"/>
                </a:solidFill>
                <a:effectLst/>
                <a:latin typeface="+mn-lt"/>
                <a:ea typeface="+mn-ea"/>
                <a:cs typeface="+mn-cs"/>
              </a:rPr>
              <a:t>	If you have students who need community service hours, this is a good cause to support in that way. </a:t>
            </a:r>
          </a:p>
          <a:p>
            <a:r>
              <a:rPr lang="en-US" sz="1100" kern="1200" dirty="0" smtClean="0">
                <a:solidFill>
                  <a:schemeClr val="tx1"/>
                </a:solidFill>
                <a:effectLst/>
                <a:latin typeface="+mn-lt"/>
                <a:ea typeface="+mn-ea"/>
                <a:cs typeface="+mn-cs"/>
              </a:rPr>
              <a:t> </a:t>
            </a:r>
          </a:p>
          <a:p>
            <a:pPr marL="0" marR="0" lvl="0" indent="0" algn="l" rtl="0">
              <a:spcBef>
                <a:spcPts val="0"/>
              </a:spcBef>
              <a:buSzPct val="25000"/>
              <a:buNone/>
            </a:pPr>
            <a:endParaRPr lang="en-US" sz="1200" b="0" i="0" u="none" strike="noStrike" cap="none" baseline="0" dirty="0">
              <a:solidFill>
                <a:schemeClr val="dk1"/>
              </a:solidFill>
              <a:latin typeface="Calibri"/>
              <a:ea typeface="Calibri"/>
              <a:cs typeface="Calibri"/>
              <a:sym typeface="Calibri"/>
            </a:endParaRPr>
          </a:p>
        </p:txBody>
      </p:sp>
      <p:sp>
        <p:nvSpPr>
          <p:cNvPr id="460" name="Shape 46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Shape 46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r>
              <a:rPr lang="en-US" dirty="0" smtClean="0"/>
              <a:t> </a:t>
            </a:r>
            <a:r>
              <a:rPr lang="en-US" sz="1100" u="sng" kern="1200" dirty="0" smtClean="0">
                <a:solidFill>
                  <a:schemeClr val="tx1"/>
                </a:solidFill>
                <a:effectLst/>
                <a:latin typeface="+mn-lt"/>
                <a:ea typeface="+mn-ea"/>
                <a:cs typeface="+mn-cs"/>
              </a:rPr>
              <a:t>Slide 8: Cherry</a:t>
            </a:r>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I wanted to bring the guide dog that I take care of in to class today, but she had a lot of puppies in October and hasn’t fully regained her full strength.</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To cheer you up after talking about impairments all evening, here’s a quick video clip of future guide dogs. </a:t>
            </a:r>
            <a:r>
              <a:rPr lang="en-US" sz="1100" kern="1200" smtClean="0">
                <a:solidFill>
                  <a:schemeClr val="tx1"/>
                </a:solidFill>
                <a:effectLst/>
                <a:latin typeface="+mn-lt"/>
                <a:ea typeface="+mn-ea"/>
                <a:cs typeface="+mn-cs"/>
              </a:rPr>
              <a:t>This was taken about 2 weeks ago. </a:t>
            </a:r>
          </a:p>
          <a:p>
            <a:pPr>
              <a:spcBef>
                <a:spcPts val="0"/>
              </a:spcBef>
              <a:buNone/>
            </a:pPr>
            <a:endParaRPr/>
          </a:p>
        </p:txBody>
      </p:sp>
      <p:sp>
        <p:nvSpPr>
          <p:cNvPr id="468" name="Shape 4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74" name="Shape 4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98" name="Shape 29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05" name="Shape 30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13" name="Shape 31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21" name="Shape 32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100" u="sng" kern="1200" dirty="0" smtClean="0">
                <a:solidFill>
                  <a:schemeClr val="tx1"/>
                </a:solidFill>
                <a:effectLst/>
                <a:latin typeface="+mn-lt"/>
                <a:ea typeface="+mn-ea"/>
                <a:cs typeface="+mn-cs"/>
              </a:rPr>
              <a:t>Slide 1: Assessment</a:t>
            </a:r>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With older children and adults, basic vision assessment is easy. I know I remember getting my eyes checked every year at my annual check-ups. </a:t>
            </a:r>
          </a:p>
          <a:p>
            <a:r>
              <a:rPr lang="en-US" sz="1100" kern="1200" dirty="0" smtClean="0">
                <a:solidFill>
                  <a:schemeClr val="tx1"/>
                </a:solidFill>
                <a:effectLst/>
                <a:latin typeface="+mn-lt"/>
                <a:ea typeface="+mn-ea"/>
                <a:cs typeface="+mn-cs"/>
              </a:rPr>
              <a:t>	But what about for infants and pre-verbal/pre-literate children?</a:t>
            </a:r>
          </a:p>
          <a:p>
            <a:r>
              <a:rPr lang="en-US" sz="1100" kern="1200" dirty="0" smtClean="0">
                <a:solidFill>
                  <a:schemeClr val="tx1"/>
                </a:solidFill>
                <a:effectLst/>
                <a:latin typeface="+mn-lt"/>
                <a:ea typeface="+mn-ea"/>
                <a:cs typeface="+mn-cs"/>
              </a:rPr>
              <a:t>The first thing that you look for are the developmental milestones. </a:t>
            </a:r>
          </a:p>
          <a:p>
            <a:r>
              <a:rPr lang="en-US" sz="1100" kern="1200" dirty="0" smtClean="0">
                <a:solidFill>
                  <a:schemeClr val="tx1"/>
                </a:solidFill>
                <a:effectLst/>
                <a:latin typeface="+mn-lt"/>
                <a:ea typeface="+mn-ea"/>
                <a:cs typeface="+mn-cs"/>
              </a:rPr>
              <a:t>	It’s important to note that each child is different and moves at his or her own speed, but there are general guidelines about what a typical baby should be able to do at each age.  </a:t>
            </a:r>
          </a:p>
          <a:p>
            <a:r>
              <a:rPr lang="en-US" sz="1100" kern="1200" dirty="0" smtClean="0">
                <a:solidFill>
                  <a:schemeClr val="tx1"/>
                </a:solidFill>
                <a:effectLst/>
                <a:latin typeface="+mn-lt"/>
                <a:ea typeface="+mn-ea"/>
                <a:cs typeface="+mn-cs"/>
              </a:rPr>
              <a:t>Babies with vision loss also seem to follow a different developmental sequence. There are some skills that some of them acquire sooner than children who are not visually impaired. They often say their first word, or create two-word sentences (subject + verb) earlier than typical children, and some children also develop higher language skills, such as remembering past events or singing a song from memory, sooner. </a:t>
            </a:r>
          </a:p>
          <a:p>
            <a:r>
              <a:rPr lang="en-US" sz="1100" kern="1200" dirty="0" smtClean="0">
                <a:solidFill>
                  <a:schemeClr val="tx1"/>
                </a:solidFill>
                <a:effectLst/>
                <a:latin typeface="+mn-lt"/>
                <a:ea typeface="+mn-ea"/>
                <a:cs typeface="+mn-cs"/>
              </a:rPr>
              <a:t>If you think about it, it makes sense that when you tend to rely on information from your senses other than vision, you would develop the skills that rely on </a:t>
            </a:r>
            <a:r>
              <a:rPr lang="en-US" sz="1100" i="1" kern="1200" dirty="0" smtClean="0">
                <a:solidFill>
                  <a:schemeClr val="tx1"/>
                </a:solidFill>
                <a:effectLst/>
                <a:latin typeface="+mn-lt"/>
                <a:ea typeface="+mn-ea"/>
                <a:cs typeface="+mn-cs"/>
              </a:rPr>
              <a:t>that</a:t>
            </a:r>
            <a:r>
              <a:rPr lang="en-US" sz="1100" kern="1200" dirty="0" smtClean="0">
                <a:solidFill>
                  <a:schemeClr val="tx1"/>
                </a:solidFill>
                <a:effectLst/>
                <a:latin typeface="+mn-lt"/>
                <a:ea typeface="+mn-ea"/>
                <a:cs typeface="+mn-cs"/>
              </a:rPr>
              <a:t> input more quickly. This doesn't mean that babies with vision loss are more advanced than typically developing children, but it does mean that they experience the world differently.</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	For example, a normally developing child will be able to see things 8-12 inches away from their face in their first month. Black and white patterns especially catch their eye. </a:t>
            </a:r>
          </a:p>
          <a:p>
            <a:r>
              <a:rPr lang="en-US" sz="1100" kern="1200" dirty="0" smtClean="0">
                <a:solidFill>
                  <a:schemeClr val="tx1"/>
                </a:solidFill>
                <a:effectLst/>
                <a:latin typeface="+mn-lt"/>
                <a:ea typeface="+mn-ea"/>
                <a:cs typeface="+mn-cs"/>
              </a:rPr>
              <a:t>	You can tell this early if a baby is completely blind because they will not react to visual stimuli, even bright lights in their eyes. </a:t>
            </a:r>
          </a:p>
          <a:p>
            <a:r>
              <a:rPr lang="en-US" sz="1100" kern="1200" dirty="0" smtClean="0">
                <a:solidFill>
                  <a:schemeClr val="tx1"/>
                </a:solidFill>
                <a:effectLst/>
                <a:latin typeface="+mn-lt"/>
                <a:ea typeface="+mn-ea"/>
                <a:cs typeface="+mn-cs"/>
              </a:rPr>
              <a:t>But there’s more diversity of visual impairment and most people with visual impairment don’t have 100% vision loss. </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	By 3 months, a baby’s hand-eye coordination is improving. Babies begin tracking objects that interest them and focusing intently on faces. At this stage babies are already able to recognize their parent from across the room!</a:t>
            </a:r>
          </a:p>
          <a:p>
            <a:r>
              <a:rPr lang="en-US" sz="1100" kern="1200" dirty="0" smtClean="0">
                <a:solidFill>
                  <a:schemeClr val="tx1"/>
                </a:solidFill>
                <a:effectLst/>
                <a:latin typeface="+mn-lt"/>
                <a:ea typeface="+mn-ea"/>
                <a:cs typeface="+mn-cs"/>
              </a:rPr>
              <a:t>	If an infant can only sometimes track objects, especially if its only able to under certain lighting conditions, you know that there is either a physical issue or neurological issue hindering their vision. </a:t>
            </a:r>
          </a:p>
          <a:p>
            <a:r>
              <a:rPr lang="en-US" sz="1100" kern="1200" dirty="0" smtClean="0">
                <a:solidFill>
                  <a:schemeClr val="tx1"/>
                </a:solidFill>
                <a:effectLst/>
                <a:latin typeface="+mn-lt"/>
                <a:ea typeface="+mn-ea"/>
                <a:cs typeface="+mn-cs"/>
              </a:rPr>
              <a:t>	Luckily, new parents tend to spend a lot of time looking for reactions from their newborns, so catching dramatic visual impairments often happens at a very early age. </a:t>
            </a:r>
          </a:p>
          <a:p>
            <a:r>
              <a:rPr lang="en-US" sz="1100" kern="1200" dirty="0" smtClean="0">
                <a:solidFill>
                  <a:schemeClr val="tx1"/>
                </a:solidFill>
                <a:effectLst/>
                <a:latin typeface="+mn-lt"/>
                <a:ea typeface="+mn-ea"/>
                <a:cs typeface="+mn-cs"/>
              </a:rPr>
              <a:t>			Point out warning signs</a:t>
            </a:r>
          </a:p>
          <a:p>
            <a:r>
              <a:rPr lang="en-US" sz="1100" kern="1200" dirty="0" smtClean="0">
                <a:solidFill>
                  <a:schemeClr val="tx1"/>
                </a:solidFill>
                <a:effectLst/>
                <a:latin typeface="+mn-lt"/>
                <a:ea typeface="+mn-ea"/>
                <a:cs typeface="+mn-cs"/>
              </a:rPr>
              <a:t>Already at this age, you can call an early interventionist to have some assessments done to determine what problems might be causing these issues</a:t>
            </a:r>
          </a:p>
          <a:p>
            <a:r>
              <a:rPr lang="en-US" sz="1100" kern="1200" dirty="0" smtClean="0">
                <a:solidFill>
                  <a:schemeClr val="tx1"/>
                </a:solidFill>
                <a:effectLst/>
                <a:latin typeface="+mn-lt"/>
                <a:ea typeface="+mn-ea"/>
                <a:cs typeface="+mn-cs"/>
              </a:rPr>
              <a:t>	Remember that an IFSP (Individual family service plan) is available for children under 3. After age 3 you get an IEP. </a:t>
            </a:r>
            <a:endParaRPr lang="en-US" sz="1100" kern="1200" dirty="0">
              <a:solidFill>
                <a:schemeClr val="tx1"/>
              </a:solidFill>
              <a:effectLst/>
              <a:latin typeface="+mn-lt"/>
              <a:ea typeface="+mn-ea"/>
              <a:cs typeface="+mn-cs"/>
            </a:endParaRPr>
          </a:p>
        </p:txBody>
      </p:sp>
      <p:sp>
        <p:nvSpPr>
          <p:cNvPr id="322" name="Shape 32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30" name="Shape 33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cap="none" baseline="0" dirty="0">
                <a:solidFill>
                  <a:schemeClr val="dk1"/>
                </a:solidFill>
                <a:latin typeface="Calibri"/>
                <a:ea typeface="Calibri"/>
                <a:cs typeface="Calibri"/>
                <a:sym typeface="Calibri"/>
              </a:rPr>
              <a:t>Photo: http://</a:t>
            </a:r>
            <a:r>
              <a:rPr lang="en-US" sz="1200" b="0" i="0" u="none" strike="noStrike" cap="none" baseline="0" dirty="0" err="1">
                <a:solidFill>
                  <a:schemeClr val="dk1"/>
                </a:solidFill>
                <a:latin typeface="Calibri"/>
                <a:ea typeface="Calibri"/>
                <a:cs typeface="Calibri"/>
                <a:sym typeface="Calibri"/>
              </a:rPr>
              <a:t>store.guidedogs.com</a:t>
            </a:r>
            <a:r>
              <a:rPr lang="en-US" sz="1200" b="0" i="0" u="none" strike="noStrike" cap="none" baseline="0" dirty="0">
                <a:solidFill>
                  <a:schemeClr val="dk1"/>
                </a:solidFill>
                <a:latin typeface="Calibri"/>
                <a:ea typeface="Calibri"/>
                <a:cs typeface="Calibri"/>
                <a:sym typeface="Calibri"/>
              </a:rPr>
              <a:t>/images/</a:t>
            </a:r>
            <a:r>
              <a:rPr lang="en-US" sz="1200" b="0" i="0" u="none" strike="noStrike" cap="none" baseline="0" dirty="0" err="1">
                <a:solidFill>
                  <a:schemeClr val="dk1"/>
                </a:solidFill>
                <a:latin typeface="Calibri"/>
                <a:ea typeface="Calibri"/>
                <a:cs typeface="Calibri"/>
                <a:sym typeface="Calibri"/>
              </a:rPr>
              <a:t>Onesie_web.jpg</a:t>
            </a:r>
            <a:r>
              <a:rPr lang="en-US" sz="1200" b="0" i="0" u="none" strike="noStrike" cap="none" baseline="0" dirty="0">
                <a:solidFill>
                  <a:schemeClr val="dk1"/>
                </a:solidFill>
                <a:latin typeface="Calibri"/>
                <a:ea typeface="Calibri"/>
                <a:cs typeface="Calibri"/>
                <a:sym typeface="Calibri"/>
              </a:rPr>
              <a:t> </a:t>
            </a:r>
            <a:endParaRPr lang="en-US" sz="1200" b="0" i="0" u="none" strike="noStrike" cap="none" baseline="0" dirty="0" smtClean="0">
              <a:solidFill>
                <a:schemeClr val="dk1"/>
              </a:solidFill>
              <a:latin typeface="Calibri"/>
              <a:ea typeface="Calibri"/>
              <a:cs typeface="Calibri"/>
              <a:sym typeface="Calibri"/>
            </a:endParaRPr>
          </a:p>
          <a:p>
            <a:endParaRPr lang="en-US" sz="1200" b="0" i="0" u="none" strike="noStrike" kern="1200" cap="none" baseline="0" dirty="0" smtClean="0">
              <a:solidFill>
                <a:schemeClr val="dk1"/>
              </a:solidFill>
              <a:effectLst/>
              <a:latin typeface="Calibri"/>
              <a:ea typeface="Calibri"/>
              <a:cs typeface="Calibri"/>
              <a:sym typeface="Calibri"/>
            </a:endParaRPr>
          </a:p>
          <a:p>
            <a:r>
              <a:rPr lang="en-US" sz="1100" u="sng" kern="1200" dirty="0" smtClean="0">
                <a:solidFill>
                  <a:schemeClr val="tx1"/>
                </a:solidFill>
                <a:effectLst/>
                <a:latin typeface="+mn-lt"/>
                <a:ea typeface="+mn-ea"/>
                <a:cs typeface="+mn-cs"/>
              </a:rPr>
              <a:t>Slide 2: Appropriate Assessments for…</a:t>
            </a:r>
            <a:endParaRPr lang="en-US" sz="1100" kern="1200" dirty="0" smtClean="0">
              <a:solidFill>
                <a:schemeClr val="tx1"/>
              </a:solidFill>
              <a:effectLst/>
              <a:latin typeface="+mn-lt"/>
              <a:ea typeface="+mn-ea"/>
              <a:cs typeface="+mn-cs"/>
            </a:endParaRPr>
          </a:p>
          <a:p>
            <a:r>
              <a:rPr lang="en-US" sz="1100" b="1" kern="1200" dirty="0" smtClean="0">
                <a:solidFill>
                  <a:schemeClr val="tx1"/>
                </a:solidFill>
                <a:effectLst/>
                <a:latin typeface="+mn-lt"/>
                <a:ea typeface="+mn-ea"/>
                <a:cs typeface="+mn-cs"/>
              </a:rPr>
              <a:t>Functional Vision Assessment</a:t>
            </a:r>
            <a:r>
              <a:rPr lang="en-US" sz="1100" kern="1200" dirty="0" smtClean="0">
                <a:solidFill>
                  <a:schemeClr val="tx1"/>
                </a:solidFill>
                <a:effectLst/>
                <a:latin typeface="+mn-lt"/>
                <a:ea typeface="+mn-ea"/>
                <a:cs typeface="+mn-cs"/>
              </a:rPr>
              <a:t> – </a:t>
            </a:r>
          </a:p>
          <a:p>
            <a:r>
              <a:rPr lang="en-US" sz="1100" kern="1200" dirty="0" smtClean="0">
                <a:solidFill>
                  <a:schemeClr val="tx1"/>
                </a:solidFill>
                <a:effectLst/>
                <a:latin typeface="+mn-lt"/>
                <a:ea typeface="+mn-ea"/>
                <a:cs typeface="+mn-cs"/>
              </a:rPr>
              <a:t>	The functional vision assessment is the cornerstone of the assessments done by a teacher of students with visual impairments if a toddler has useful vision. The functional vision assessment is done to find out how a child is using his or her vision for near tasks (closer than 16 inches), intermediate tasks (16 inches to 3 feet) and distance tasks (greater than 3 feet). </a:t>
            </a:r>
          </a:p>
          <a:p>
            <a:r>
              <a:rPr lang="en-US" sz="1100" kern="1200" dirty="0" smtClean="0">
                <a:solidFill>
                  <a:schemeClr val="tx1"/>
                </a:solidFill>
                <a:effectLst/>
                <a:latin typeface="+mn-lt"/>
                <a:ea typeface="+mn-ea"/>
                <a:cs typeface="+mn-cs"/>
              </a:rPr>
              <a:t>	It combines formal tests, such as visual acuity (distance tests), with informal activities that the teacher of students with visual impairments designs so that he or she can observe the child using his or her vision. </a:t>
            </a:r>
          </a:p>
          <a:p>
            <a:r>
              <a:rPr lang="en-US" sz="1100" kern="1200" dirty="0" smtClean="0">
                <a:solidFill>
                  <a:schemeClr val="tx1"/>
                </a:solidFill>
                <a:effectLst/>
                <a:latin typeface="+mn-lt"/>
                <a:ea typeface="+mn-ea"/>
                <a:cs typeface="+mn-cs"/>
              </a:rPr>
              <a:t>	For example, a child may be asked to match toys according to their color to indicate when he or she can see an object held to his left or right side. Based on the information gathered through such activities the teacher will make recommendations about ways to help the child learn to use her vision more effectively. These recommendations may include</a:t>
            </a:r>
          </a:p>
          <a:p>
            <a:r>
              <a:rPr lang="en-US" sz="1100" b="1"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marL="0" marR="0" lvl="0" indent="0" algn="l" rtl="0">
              <a:spcBef>
                <a:spcPts val="0"/>
              </a:spcBef>
              <a:buSzPct val="25000"/>
              <a:buNone/>
            </a:pPr>
            <a:endParaRPr lang="en-US" sz="1200" b="0" i="0" u="none" strike="noStrike" cap="none" baseline="0" dirty="0">
              <a:solidFill>
                <a:schemeClr val="dk1"/>
              </a:solidFill>
              <a:latin typeface="Calibri"/>
              <a:ea typeface="Calibri"/>
              <a:cs typeface="Calibri"/>
              <a:sym typeface="Calibri"/>
            </a:endParaRPr>
          </a:p>
        </p:txBody>
      </p:sp>
      <p:sp>
        <p:nvSpPr>
          <p:cNvPr id="331" name="Shape 33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40" name="Shape 34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Images:</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1. http://</a:t>
            </a:r>
            <a:r>
              <a:rPr lang="en-US" sz="1200" b="0" i="0" u="none" strike="noStrike" cap="none" baseline="0" dirty="0" err="1">
                <a:solidFill>
                  <a:schemeClr val="dk1"/>
                </a:solidFill>
                <a:latin typeface="Calibri"/>
                <a:ea typeface="Calibri"/>
                <a:cs typeface="Calibri"/>
                <a:sym typeface="Calibri"/>
              </a:rPr>
              <a:t>www.afb.org</a:t>
            </a:r>
            <a:r>
              <a:rPr lang="en-US" sz="1200" b="0" i="0" u="none" strike="noStrike" cap="none" baseline="0" dirty="0">
                <a:solidFill>
                  <a:schemeClr val="dk1"/>
                </a:solidFill>
                <a:latin typeface="Calibri"/>
                <a:ea typeface="Calibri"/>
                <a:cs typeface="Calibri"/>
                <a:sym typeface="Calibri"/>
              </a:rPr>
              <a:t>/</a:t>
            </a:r>
            <a:r>
              <a:rPr lang="en-US" sz="1200" b="0" i="0" u="none" strike="noStrike" cap="none" baseline="0" dirty="0" err="1">
                <a:solidFill>
                  <a:schemeClr val="dk1"/>
                </a:solidFill>
                <a:latin typeface="Calibri"/>
                <a:ea typeface="Calibri"/>
                <a:cs typeface="Calibri"/>
                <a:sym typeface="Calibri"/>
              </a:rPr>
              <a:t>image.ashx?ImageID</a:t>
            </a:r>
            <a:r>
              <a:rPr lang="en-US" sz="1200" b="0" i="0" u="none" strike="noStrike" cap="none" baseline="0" dirty="0">
                <a:solidFill>
                  <a:schemeClr val="dk1"/>
                </a:solidFill>
                <a:latin typeface="Calibri"/>
                <a:ea typeface="Calibri"/>
                <a:cs typeface="Calibri"/>
                <a:sym typeface="Calibri"/>
              </a:rPr>
              <a:t>=6156 </a:t>
            </a: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2. http://</a:t>
            </a:r>
            <a:r>
              <a:rPr lang="en-US" sz="1200" b="0" i="0" u="none" strike="noStrike" cap="none" baseline="0" dirty="0" err="1">
                <a:solidFill>
                  <a:schemeClr val="dk1"/>
                </a:solidFill>
                <a:latin typeface="Calibri"/>
                <a:ea typeface="Calibri"/>
                <a:cs typeface="Calibri"/>
                <a:sym typeface="Calibri"/>
              </a:rPr>
              <a:t>www.foothillselpa.org</a:t>
            </a:r>
            <a:r>
              <a:rPr lang="en-US" sz="1200" b="0" i="0" u="none" strike="noStrike" cap="none" baseline="0" dirty="0">
                <a:solidFill>
                  <a:schemeClr val="dk1"/>
                </a:solidFill>
                <a:latin typeface="Calibri"/>
                <a:ea typeface="Calibri"/>
                <a:cs typeface="Calibri"/>
                <a:sym typeface="Calibri"/>
              </a:rPr>
              <a:t>/</a:t>
            </a:r>
            <a:r>
              <a:rPr lang="en-US" sz="1200" b="0" i="0" u="none" strike="noStrike" cap="none" baseline="0" dirty="0" err="1">
                <a:solidFill>
                  <a:schemeClr val="dk1"/>
                </a:solidFill>
                <a:latin typeface="Calibri"/>
                <a:ea typeface="Calibri"/>
                <a:cs typeface="Calibri"/>
                <a:sym typeface="Calibri"/>
              </a:rPr>
              <a:t>wp</a:t>
            </a:r>
            <a:r>
              <a:rPr lang="en-US" sz="1200" b="0" i="0" u="none" strike="noStrike" cap="none" baseline="0" dirty="0">
                <a:solidFill>
                  <a:schemeClr val="dk1"/>
                </a:solidFill>
                <a:latin typeface="Calibri"/>
                <a:ea typeface="Calibri"/>
                <a:cs typeface="Calibri"/>
                <a:sym typeface="Calibri"/>
              </a:rPr>
              <a:t>-content/uploads/2011/02/boy-</a:t>
            </a:r>
            <a:r>
              <a:rPr lang="en-US" sz="1200" b="0" i="0" u="none" strike="noStrike" cap="none" baseline="0" dirty="0" err="1" smtClean="0">
                <a:solidFill>
                  <a:schemeClr val="dk1"/>
                </a:solidFill>
                <a:latin typeface="Calibri"/>
                <a:ea typeface="Calibri"/>
                <a:cs typeface="Calibri"/>
                <a:sym typeface="Calibri"/>
              </a:rPr>
              <a:t>computer.jpg</a:t>
            </a: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baseline="0" dirty="0" smtClean="0">
              <a:solidFill>
                <a:schemeClr val="dk1"/>
              </a:solidFill>
              <a:latin typeface="Calibri"/>
              <a:ea typeface="Calibri"/>
              <a:cs typeface="Calibri"/>
              <a:sym typeface="Calibri"/>
            </a:endParaRPr>
          </a:p>
          <a:p>
            <a:r>
              <a:rPr lang="en-US" sz="1100" b="0" u="sng" kern="1200" dirty="0" smtClean="0">
                <a:solidFill>
                  <a:schemeClr val="tx1"/>
                </a:solidFill>
                <a:effectLst/>
                <a:latin typeface="+mn-lt"/>
                <a:ea typeface="+mn-ea"/>
                <a:cs typeface="+mn-cs"/>
              </a:rPr>
              <a:t>Slide 3: Appropriate assessments </a:t>
            </a:r>
            <a:r>
              <a:rPr lang="en-US" sz="1100" b="0" u="sng" kern="1200" dirty="0" err="1" smtClean="0">
                <a:solidFill>
                  <a:schemeClr val="tx1"/>
                </a:solidFill>
                <a:effectLst/>
                <a:latin typeface="+mn-lt"/>
                <a:ea typeface="+mn-ea"/>
                <a:cs typeface="+mn-cs"/>
              </a:rPr>
              <a:t>cont</a:t>
            </a:r>
            <a:endParaRPr lang="en-US" sz="1100" kern="1200" dirty="0" smtClean="0">
              <a:solidFill>
                <a:schemeClr val="tx1"/>
              </a:solidFill>
              <a:effectLst/>
              <a:latin typeface="+mn-lt"/>
              <a:ea typeface="+mn-ea"/>
              <a:cs typeface="+mn-cs"/>
            </a:endParaRPr>
          </a:p>
          <a:p>
            <a:r>
              <a:rPr lang="en-US" sz="1100" b="1" kern="1200" dirty="0" smtClean="0">
                <a:solidFill>
                  <a:schemeClr val="tx1"/>
                </a:solidFill>
                <a:effectLst/>
                <a:latin typeface="+mn-lt"/>
                <a:ea typeface="+mn-ea"/>
                <a:cs typeface="+mn-cs"/>
              </a:rPr>
              <a:t>Learning Media Assessment</a:t>
            </a:r>
            <a:r>
              <a:rPr lang="en-US" sz="1100" kern="1200" dirty="0" smtClean="0">
                <a:solidFill>
                  <a:schemeClr val="tx1"/>
                </a:solidFill>
                <a:effectLst/>
                <a:latin typeface="+mn-lt"/>
                <a:ea typeface="+mn-ea"/>
                <a:cs typeface="+mn-cs"/>
              </a:rPr>
              <a:t> - A learning media assessment is not routinely done until children are in preschool; however, an early interventionist may want to do this assessment before the child approaches his or her third birthday if it is difficult to determine whether the child is more of a visual learner or a tactile learner (one who relies on touch). </a:t>
            </a:r>
          </a:p>
          <a:p>
            <a:r>
              <a:rPr lang="en-US" sz="1100" kern="1200" dirty="0" smtClean="0">
                <a:solidFill>
                  <a:schemeClr val="tx1"/>
                </a:solidFill>
                <a:effectLst/>
                <a:latin typeface="+mn-lt"/>
                <a:ea typeface="+mn-ea"/>
                <a:cs typeface="+mn-cs"/>
              </a:rPr>
              <a:t>The learning media assessment involves observing how the child uses his or her senses (vision, touch, and hearing) to determine the way in which he or she takes in most of his or her information. </a:t>
            </a:r>
          </a:p>
          <a:p>
            <a:r>
              <a:rPr lang="en-US" sz="1100" kern="1200" dirty="0" smtClean="0">
                <a:solidFill>
                  <a:schemeClr val="tx1"/>
                </a:solidFill>
                <a:effectLst/>
                <a:latin typeface="+mn-lt"/>
                <a:ea typeface="+mn-ea"/>
                <a:cs typeface="+mn-cs"/>
              </a:rPr>
              <a:t>A teacher of students with visual impairments will observe the child in his or her daily activities, such as playing a game, walking outdoors, or looking at a book with </a:t>
            </a:r>
            <a:r>
              <a:rPr lang="en-US" sz="1100" i="1" kern="1200" dirty="0" smtClean="0">
                <a:solidFill>
                  <a:schemeClr val="tx1"/>
                </a:solidFill>
                <a:effectLst/>
                <a:latin typeface="+mn-lt"/>
                <a:ea typeface="+mn-ea"/>
                <a:cs typeface="+mn-cs"/>
              </a:rPr>
              <a:t>you</a:t>
            </a:r>
            <a:r>
              <a:rPr lang="en-US" sz="1100" kern="1200" dirty="0" smtClean="0">
                <a:solidFill>
                  <a:schemeClr val="tx1"/>
                </a:solidFill>
                <a:effectLst/>
                <a:latin typeface="+mn-lt"/>
                <a:ea typeface="+mn-ea"/>
                <a:cs typeface="+mn-cs"/>
              </a:rPr>
              <a:t>. Based on this information, the teacher can make recommendations on the best ways for the baby to learn—for example, whether </a:t>
            </a:r>
            <a:r>
              <a:rPr lang="en-US" sz="1100" u="sng" kern="1200" dirty="0" smtClean="0">
                <a:solidFill>
                  <a:schemeClr val="tx1"/>
                </a:solidFill>
                <a:effectLst/>
                <a:latin typeface="+mn-lt"/>
                <a:ea typeface="+mn-ea"/>
                <a:cs typeface="+mn-cs"/>
                <a:hlinkClick r:id="rId3"/>
              </a:rPr>
              <a:t>preliteracy</a:t>
            </a:r>
            <a:r>
              <a:rPr lang="en-US" sz="1100" kern="1200" dirty="0" smtClean="0">
                <a:solidFill>
                  <a:schemeClr val="tx1"/>
                </a:solidFill>
                <a:effectLst/>
                <a:latin typeface="+mn-lt"/>
                <a:ea typeface="+mn-ea"/>
                <a:cs typeface="+mn-cs"/>
              </a:rPr>
              <a:t> activities you do should be geared more toward print reading or braille.</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And now Chris will tell you a bit about curriculum planning for students with visual impairments:</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BREAK FOR CHRIS’ SLIDES</a:t>
            </a:r>
          </a:p>
          <a:p>
            <a:pPr marL="0" marR="0" lvl="0" indent="0" algn="l" rtl="0">
              <a:spcBef>
                <a:spcPts val="0"/>
              </a:spcBef>
              <a:buSzPct val="25000"/>
              <a:buNone/>
            </a:pPr>
            <a:endParaRPr lang="en-US" sz="1200" b="0" i="0" u="none" strike="noStrike" cap="none" baseline="0" dirty="0">
              <a:solidFill>
                <a:schemeClr val="dk1"/>
              </a:solidFill>
              <a:latin typeface="Calibri"/>
              <a:ea typeface="Calibri"/>
              <a:cs typeface="Calibri"/>
              <a:sym typeface="Calibri"/>
            </a:endParaRPr>
          </a:p>
        </p:txBody>
      </p:sp>
      <p:sp>
        <p:nvSpPr>
          <p:cNvPr id="341" name="Shape 34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9" name="Shape 3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US"/>
              <a:t>Image:</a:t>
            </a:r>
          </a:p>
          <a:p>
            <a:pPr>
              <a:spcBef>
                <a:spcPts val="0"/>
              </a:spcBef>
              <a:buNone/>
            </a:pPr>
            <a:r>
              <a:rPr lang="en-US"/>
              <a:t>http://www.perkinsinternational.org/sites/international.perkinsdev1.org/files/next-generation.jpg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2"/>
        </a:solidFill>
        <a:effectLst/>
      </p:bgPr>
    </p:bg>
    <p:spTree>
      <p:nvGrpSpPr>
        <p:cNvPr id="1" name="Shape 13"/>
        <p:cNvGrpSpPr/>
        <p:nvPr/>
      </p:nvGrpSpPr>
      <p:grpSpPr>
        <a:xfrm>
          <a:off x="0" y="0"/>
          <a:ext cx="0" cy="0"/>
          <a:chOff x="0" y="0"/>
          <a:chExt cx="0" cy="0"/>
        </a:xfrm>
      </p:grpSpPr>
      <p:sp>
        <p:nvSpPr>
          <p:cNvPr id="14" name="Shape 14"/>
          <p:cNvSpPr/>
          <p:nvPr/>
        </p:nvSpPr>
        <p:spPr>
          <a:xfrm>
            <a:off x="0" y="5971032"/>
            <a:ext cx="9144000" cy="886967"/>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15" name="Shape 15"/>
          <p:cNvSpPr/>
          <p:nvPr/>
        </p:nvSpPr>
        <p:spPr>
          <a:xfrm>
            <a:off x="-9144" y="6053328"/>
            <a:ext cx="2249424" cy="713232"/>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16" name="Shape 16"/>
          <p:cNvSpPr/>
          <p:nvPr/>
        </p:nvSpPr>
        <p:spPr>
          <a:xfrm>
            <a:off x="2359151" y="6044183"/>
            <a:ext cx="6784847" cy="713232"/>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17" name="Shape 17"/>
          <p:cNvSpPr txBox="1">
            <a:spLocks noGrp="1"/>
          </p:cNvSpPr>
          <p:nvPr>
            <p:ph type="ctrTitle"/>
          </p:nvPr>
        </p:nvSpPr>
        <p:spPr>
          <a:xfrm>
            <a:off x="2362200" y="4038600"/>
            <a:ext cx="6476999" cy="1828800"/>
          </a:xfrm>
          <a:prstGeom prst="rect">
            <a:avLst/>
          </a:prstGeom>
          <a:noFill/>
          <a:ln>
            <a:noFill/>
          </a:ln>
        </p:spPr>
        <p:txBody>
          <a:bodyPr lIns="91425" tIns="91425" rIns="91425" bIns="91425" anchor="b" anchorCtr="0"/>
          <a:lstStyle>
            <a:lvl1pPr marL="0" marR="0" indent="0" algn="l" rtl="0">
              <a:spcBef>
                <a:spcPts val="0"/>
              </a:spcBef>
              <a:buClr>
                <a:schemeClr val="lt2"/>
              </a:buClr>
              <a:buFont typeface="A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8" name="Shape 18"/>
          <p:cNvSpPr txBox="1">
            <a:spLocks noGrp="1"/>
          </p:cNvSpPr>
          <p:nvPr>
            <p:ph type="subTitle" idx="1"/>
          </p:nvPr>
        </p:nvSpPr>
        <p:spPr>
          <a:xfrm>
            <a:off x="2362200" y="6050037"/>
            <a:ext cx="6705599" cy="685799"/>
          </a:xfrm>
          <a:prstGeom prst="rect">
            <a:avLst/>
          </a:prstGeom>
          <a:noFill/>
          <a:ln>
            <a:noFill/>
          </a:ln>
        </p:spPr>
        <p:txBody>
          <a:bodyPr lIns="91425" tIns="91425" rIns="91425" bIns="91425" anchor="ctr" anchorCtr="0"/>
          <a:lstStyle>
            <a:lvl1pPr marL="0" marR="0" indent="0" algn="l" rtl="0">
              <a:spcBef>
                <a:spcPts val="700"/>
              </a:spcBef>
              <a:buClr>
                <a:schemeClr val="accent2"/>
              </a:buClr>
              <a:buFont typeface="Noto Symbol"/>
              <a:buNone/>
              <a:defRPr/>
            </a:lvl1pPr>
            <a:lvl2pPr marL="457200" marR="0" indent="0" algn="ctr" rtl="0">
              <a:spcBef>
                <a:spcPts val="550"/>
              </a:spcBef>
              <a:buClr>
                <a:schemeClr val="accent1"/>
              </a:buClr>
              <a:buFont typeface="Noto Symbol"/>
              <a:buNone/>
              <a:defRPr/>
            </a:lvl2pPr>
            <a:lvl3pPr marL="914400" marR="0" indent="0" algn="ctr" rtl="0">
              <a:spcBef>
                <a:spcPts val="500"/>
              </a:spcBef>
              <a:buClr>
                <a:schemeClr val="accent2"/>
              </a:buClr>
              <a:buFont typeface="Noto Symbol"/>
              <a:buNone/>
              <a:defRPr/>
            </a:lvl3pPr>
            <a:lvl4pPr marL="1371600" marR="0" indent="0" algn="ctr" rtl="0">
              <a:spcBef>
                <a:spcPts val="400"/>
              </a:spcBef>
              <a:buClr>
                <a:schemeClr val="accent3"/>
              </a:buClr>
              <a:buFont typeface="Noto Symbol"/>
              <a:buNone/>
              <a:defRPr/>
            </a:lvl4pPr>
            <a:lvl5pPr marL="1828800" marR="0" indent="0" algn="ctr" rtl="0">
              <a:spcBef>
                <a:spcPts val="400"/>
              </a:spcBef>
              <a:buClr>
                <a:schemeClr val="accent4"/>
              </a:buClr>
              <a:buFont typeface="Noto Symbol"/>
              <a:buNone/>
              <a:defRPr/>
            </a:lvl5pPr>
            <a:lvl6pPr marL="2286000" marR="0" indent="0" algn="ctr" rtl="0">
              <a:spcBef>
                <a:spcPts val="360"/>
              </a:spcBef>
              <a:buClr>
                <a:schemeClr val="accent1"/>
              </a:buClr>
              <a:buFont typeface="Noto Symbol"/>
              <a:buNone/>
              <a:defRPr/>
            </a:lvl6pPr>
            <a:lvl7pPr marL="2743200" marR="0" indent="0" algn="ctr" rtl="0">
              <a:spcBef>
                <a:spcPts val="360"/>
              </a:spcBef>
              <a:buClr>
                <a:schemeClr val="accent2"/>
              </a:buClr>
              <a:buFont typeface="Noto Symbol"/>
              <a:buNone/>
              <a:defRPr/>
            </a:lvl7pPr>
            <a:lvl8pPr marL="3200400" marR="0" indent="0" algn="ctr" rtl="0">
              <a:spcBef>
                <a:spcPts val="360"/>
              </a:spcBef>
              <a:buClr>
                <a:schemeClr val="accent3"/>
              </a:buClr>
              <a:buFont typeface="Noto Symbol"/>
              <a:buNone/>
              <a:defRPr/>
            </a:lvl8pPr>
            <a:lvl9pPr marL="3657600" marR="0" indent="0" algn="ctr" rtl="0">
              <a:spcBef>
                <a:spcPts val="360"/>
              </a:spcBef>
              <a:buClr>
                <a:schemeClr val="accent4"/>
              </a:buClr>
              <a:buFont typeface="Noto Symbol"/>
              <a:buNone/>
              <a:defRPr/>
            </a:lvl9pPr>
          </a:lstStyle>
          <a:p>
            <a:endParaRPr/>
          </a:p>
        </p:txBody>
      </p:sp>
      <p:sp>
        <p:nvSpPr>
          <p:cNvPr id="19" name="Shape 19"/>
          <p:cNvSpPr txBox="1">
            <a:spLocks noGrp="1"/>
          </p:cNvSpPr>
          <p:nvPr>
            <p:ph type="dt" idx="10"/>
          </p:nvPr>
        </p:nvSpPr>
        <p:spPr>
          <a:xfrm>
            <a:off x="76200" y="6068698"/>
            <a:ext cx="2057400" cy="685799"/>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0" name="Shape 20"/>
          <p:cNvSpPr txBox="1">
            <a:spLocks noGrp="1"/>
          </p:cNvSpPr>
          <p:nvPr>
            <p:ph type="ftr" idx="11"/>
          </p:nvPr>
        </p:nvSpPr>
        <p:spPr>
          <a:xfrm>
            <a:off x="2085392" y="236537"/>
            <a:ext cx="5867400"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1" name="Shape 21"/>
          <p:cNvSpPr txBox="1">
            <a:spLocks noGrp="1"/>
          </p:cNvSpPr>
          <p:nvPr>
            <p:ph type="sldNum" idx="12"/>
          </p:nvPr>
        </p:nvSpPr>
        <p:spPr>
          <a:xfrm>
            <a:off x="8001000" y="228600"/>
            <a:ext cx="838199" cy="381000"/>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09600" y="228600"/>
            <a:ext cx="8153399" cy="990599"/>
          </a:xfrm>
          <a:prstGeom prst="rect">
            <a:avLst/>
          </a:prstGeom>
          <a:noFill/>
          <a:ln>
            <a:noFill/>
          </a:ln>
        </p:spPr>
        <p:txBody>
          <a:bodyPr lIns="91425" tIns="91425" rIns="91425" bIns="91425" anchor="ctr" anchorCtr="0"/>
          <a:lstStyle>
            <a:lvl1pPr algn="l" rtl="0">
              <a:spcBef>
                <a:spcPts val="0"/>
              </a:spcBef>
              <a:buClr>
                <a:schemeClr val="dk2"/>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2" name="Shape 82"/>
          <p:cNvSpPr txBox="1">
            <a:spLocks noGrp="1"/>
          </p:cNvSpPr>
          <p:nvPr>
            <p:ph type="body" idx="1"/>
          </p:nvPr>
        </p:nvSpPr>
        <p:spPr>
          <a:xfrm rot="5400000">
            <a:off x="2426207" y="-213359"/>
            <a:ext cx="4526279" cy="8153399"/>
          </a:xfrm>
          <a:prstGeom prst="rect">
            <a:avLst/>
          </a:prstGeom>
          <a:noFill/>
          <a:ln>
            <a:noFill/>
          </a:ln>
        </p:spPr>
        <p:txBody>
          <a:bodyPr lIns="91425" tIns="91425" rIns="91425" bIns="91425" anchor="t" anchorCtr="0"/>
          <a:lstStyle>
            <a:lvl1pPr marL="320040" indent="-209550" algn="l" rtl="0">
              <a:spcBef>
                <a:spcPts val="700"/>
              </a:spcBef>
              <a:buClr>
                <a:schemeClr val="accent2"/>
              </a:buClr>
              <a:buFont typeface="Noto Symbol"/>
              <a:buChar char="◻"/>
              <a:defRPr/>
            </a:lvl1pPr>
            <a:lvl2pPr marL="640080" indent="-168910" algn="l" rtl="0">
              <a:spcBef>
                <a:spcPts val="550"/>
              </a:spcBef>
              <a:buClr>
                <a:schemeClr val="accent1"/>
              </a:buClr>
              <a:buFont typeface="Noto Symbol"/>
              <a:buChar char="⬜"/>
              <a:defRPr/>
            </a:lvl2pPr>
            <a:lvl3pPr marL="914400" indent="-119062" algn="l" rtl="0">
              <a:spcBef>
                <a:spcPts val="500"/>
              </a:spcBef>
              <a:buClr>
                <a:schemeClr val="accent2"/>
              </a:buClr>
              <a:buFont typeface="Noto Symbol"/>
              <a:buChar char="■"/>
              <a:defRPr/>
            </a:lvl3pPr>
            <a:lvl4pPr marL="1371600" indent="-133350" algn="l" rtl="0">
              <a:spcBef>
                <a:spcPts val="400"/>
              </a:spcBef>
              <a:buClr>
                <a:schemeClr val="accent3"/>
              </a:buClr>
              <a:buFont typeface="Noto Symbol"/>
              <a:buChar char="■"/>
              <a:defRPr/>
            </a:lvl4pPr>
            <a:lvl5pPr marL="1828800" indent="-146050" algn="l" rtl="0">
              <a:spcBef>
                <a:spcPts val="400"/>
              </a:spcBef>
              <a:buClr>
                <a:schemeClr val="accent4"/>
              </a:buClr>
              <a:buFont typeface="Noto Symbol"/>
              <a:buChar char="■"/>
              <a:defRPr/>
            </a:lvl5pPr>
            <a:lvl6pPr marL="2103120" indent="-121920" algn="l" rtl="0">
              <a:spcBef>
                <a:spcPts val="360"/>
              </a:spcBef>
              <a:buClr>
                <a:schemeClr val="accent1"/>
              </a:buClr>
              <a:buFont typeface="Noto Symbol"/>
              <a:buChar char="▪"/>
              <a:defRPr/>
            </a:lvl6pPr>
            <a:lvl7pPr marL="2377440" indent="-116839" algn="l" rtl="0">
              <a:spcBef>
                <a:spcPts val="360"/>
              </a:spcBef>
              <a:buClr>
                <a:schemeClr val="accent2"/>
              </a:buClr>
              <a:buFont typeface="Noto Symbol"/>
              <a:buChar char="▪"/>
              <a:defRPr/>
            </a:lvl7pPr>
            <a:lvl8pPr marL="2651760" indent="-124460" algn="l" rtl="0">
              <a:spcBef>
                <a:spcPts val="360"/>
              </a:spcBef>
              <a:buClr>
                <a:schemeClr val="accent3"/>
              </a:buClr>
              <a:buFont typeface="Noto Symbol"/>
              <a:buChar char="▪"/>
              <a:defRPr/>
            </a:lvl8pPr>
            <a:lvl9pPr marL="2926080" indent="-119379" algn="l" rtl="0">
              <a:spcBef>
                <a:spcPts val="360"/>
              </a:spcBef>
              <a:buClr>
                <a:schemeClr val="accent4"/>
              </a:buClr>
              <a:buFont typeface="Noto Symbol"/>
              <a:buChar char="▪"/>
              <a:defRPr/>
            </a:lvl9pPr>
          </a:lstStyle>
          <a:p>
            <a:endParaRPr/>
          </a:p>
        </p:txBody>
      </p:sp>
      <p:sp>
        <p:nvSpPr>
          <p:cNvPr id="83" name="Shape 83"/>
          <p:cNvSpPr txBox="1">
            <a:spLocks noGrp="1"/>
          </p:cNvSpPr>
          <p:nvPr>
            <p:ph type="dt" idx="10"/>
          </p:nvPr>
        </p:nvSpPr>
        <p:spPr>
          <a:xfrm>
            <a:off x="6096000" y="6248400"/>
            <a:ext cx="26669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4" name="Shape 84"/>
          <p:cNvSpPr txBox="1">
            <a:spLocks noGrp="1"/>
          </p:cNvSpPr>
          <p:nvPr>
            <p:ph type="ftr" idx="11"/>
          </p:nvPr>
        </p:nvSpPr>
        <p:spPr>
          <a:xfrm>
            <a:off x="609600" y="6248205"/>
            <a:ext cx="5421083"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5" name="Shape 85"/>
          <p:cNvSpPr txBox="1">
            <a:spLocks noGrp="1"/>
          </p:cNvSpPr>
          <p:nvPr>
            <p:ph type="sldNum" idx="12"/>
          </p:nvPr>
        </p:nvSpPr>
        <p:spPr>
          <a:xfrm>
            <a:off x="0" y="1272221"/>
            <a:ext cx="533399" cy="24447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bg>
      <p:bgPr>
        <a:solidFill>
          <a:schemeClr val="lt1"/>
        </a:solidFill>
        <a:effectLst/>
      </p:bgPr>
    </p:bg>
    <p:spTree>
      <p:nvGrpSpPr>
        <p:cNvPr id="1" name="Shape 86"/>
        <p:cNvGrpSpPr/>
        <p:nvPr/>
      </p:nvGrpSpPr>
      <p:grpSpPr>
        <a:xfrm>
          <a:off x="0" y="0"/>
          <a:ext cx="0" cy="0"/>
          <a:chOff x="0" y="0"/>
          <a:chExt cx="0" cy="0"/>
        </a:xfrm>
      </p:grpSpPr>
      <p:sp>
        <p:nvSpPr>
          <p:cNvPr id="87" name="Shape 87"/>
          <p:cNvSpPr txBox="1">
            <a:spLocks noGrp="1"/>
          </p:cNvSpPr>
          <p:nvPr>
            <p:ph type="title"/>
          </p:nvPr>
        </p:nvSpPr>
        <p:spPr>
          <a:xfrm rot="5400000">
            <a:off x="4823618" y="2339181"/>
            <a:ext cx="5516562" cy="2057400"/>
          </a:xfrm>
          <a:prstGeom prst="rect">
            <a:avLst/>
          </a:prstGeom>
          <a:noFill/>
          <a:ln>
            <a:noFill/>
          </a:ln>
        </p:spPr>
        <p:txBody>
          <a:bodyPr lIns="91425" tIns="91425" rIns="91425" bIns="91425" anchor="ctr" anchorCtr="0"/>
          <a:lstStyle>
            <a:lvl1pPr algn="l" rtl="0">
              <a:spcBef>
                <a:spcPts val="0"/>
              </a:spcBef>
              <a:buClr>
                <a:schemeClr val="dk2"/>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8" name="Shape 88"/>
          <p:cNvSpPr txBox="1">
            <a:spLocks noGrp="1"/>
          </p:cNvSpPr>
          <p:nvPr>
            <p:ph type="body" idx="1"/>
          </p:nvPr>
        </p:nvSpPr>
        <p:spPr>
          <a:xfrm rot="5400000">
            <a:off x="480217" y="586581"/>
            <a:ext cx="5516564" cy="5562600"/>
          </a:xfrm>
          <a:prstGeom prst="rect">
            <a:avLst/>
          </a:prstGeom>
          <a:noFill/>
          <a:ln>
            <a:noFill/>
          </a:ln>
        </p:spPr>
        <p:txBody>
          <a:bodyPr lIns="91425" tIns="91425" rIns="91425" bIns="91425" anchor="t" anchorCtr="0"/>
          <a:lstStyle>
            <a:lvl1pPr marL="320040" indent="-209550" algn="l" rtl="0">
              <a:spcBef>
                <a:spcPts val="700"/>
              </a:spcBef>
              <a:buClr>
                <a:schemeClr val="accent2"/>
              </a:buClr>
              <a:buFont typeface="Noto Symbol"/>
              <a:buChar char="◻"/>
              <a:defRPr/>
            </a:lvl1pPr>
            <a:lvl2pPr marL="640080" indent="-168910" algn="l" rtl="0">
              <a:spcBef>
                <a:spcPts val="550"/>
              </a:spcBef>
              <a:buClr>
                <a:schemeClr val="accent1"/>
              </a:buClr>
              <a:buFont typeface="Noto Symbol"/>
              <a:buChar char="⬜"/>
              <a:defRPr/>
            </a:lvl2pPr>
            <a:lvl3pPr marL="914400" indent="-119062" algn="l" rtl="0">
              <a:spcBef>
                <a:spcPts val="500"/>
              </a:spcBef>
              <a:buClr>
                <a:schemeClr val="accent2"/>
              </a:buClr>
              <a:buFont typeface="Noto Symbol"/>
              <a:buChar char="■"/>
              <a:defRPr/>
            </a:lvl3pPr>
            <a:lvl4pPr marL="1371600" indent="-133350" algn="l" rtl="0">
              <a:spcBef>
                <a:spcPts val="400"/>
              </a:spcBef>
              <a:buClr>
                <a:schemeClr val="accent3"/>
              </a:buClr>
              <a:buFont typeface="Noto Symbol"/>
              <a:buChar char="■"/>
              <a:defRPr/>
            </a:lvl4pPr>
            <a:lvl5pPr marL="1828800" indent="-146050" algn="l" rtl="0">
              <a:spcBef>
                <a:spcPts val="400"/>
              </a:spcBef>
              <a:buClr>
                <a:schemeClr val="accent4"/>
              </a:buClr>
              <a:buFont typeface="Noto Symbol"/>
              <a:buChar char="■"/>
              <a:defRPr/>
            </a:lvl5pPr>
            <a:lvl6pPr marL="2103120" indent="-121920" algn="l" rtl="0">
              <a:spcBef>
                <a:spcPts val="360"/>
              </a:spcBef>
              <a:buClr>
                <a:schemeClr val="accent1"/>
              </a:buClr>
              <a:buFont typeface="Noto Symbol"/>
              <a:buChar char="▪"/>
              <a:defRPr/>
            </a:lvl6pPr>
            <a:lvl7pPr marL="2377440" indent="-116839" algn="l" rtl="0">
              <a:spcBef>
                <a:spcPts val="360"/>
              </a:spcBef>
              <a:buClr>
                <a:schemeClr val="accent2"/>
              </a:buClr>
              <a:buFont typeface="Noto Symbol"/>
              <a:buChar char="▪"/>
              <a:defRPr/>
            </a:lvl7pPr>
            <a:lvl8pPr marL="2651760" indent="-124460" algn="l" rtl="0">
              <a:spcBef>
                <a:spcPts val="360"/>
              </a:spcBef>
              <a:buClr>
                <a:schemeClr val="accent3"/>
              </a:buClr>
              <a:buFont typeface="Noto Symbol"/>
              <a:buChar char="▪"/>
              <a:defRPr/>
            </a:lvl8pPr>
            <a:lvl9pPr marL="2926080" indent="-119379" algn="l" rtl="0">
              <a:spcBef>
                <a:spcPts val="360"/>
              </a:spcBef>
              <a:buClr>
                <a:schemeClr val="accent4"/>
              </a:buClr>
              <a:buFont typeface="Noto Symbol"/>
              <a:buChar char="▪"/>
              <a:defRPr/>
            </a:lvl9pPr>
          </a:lstStyle>
          <a:p>
            <a:endParaRPr/>
          </a:p>
        </p:txBody>
      </p:sp>
      <p:sp>
        <p:nvSpPr>
          <p:cNvPr id="89" name="Shape 89"/>
          <p:cNvSpPr txBox="1">
            <a:spLocks noGrp="1"/>
          </p:cNvSpPr>
          <p:nvPr>
            <p:ph type="dt" idx="10"/>
          </p:nvPr>
        </p:nvSpPr>
        <p:spPr>
          <a:xfrm>
            <a:off x="6553200" y="6248401"/>
            <a:ext cx="22097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0" name="Shape 90"/>
          <p:cNvSpPr txBox="1">
            <a:spLocks noGrp="1"/>
          </p:cNvSpPr>
          <p:nvPr>
            <p:ph type="ftr" idx="11"/>
          </p:nvPr>
        </p:nvSpPr>
        <p:spPr>
          <a:xfrm>
            <a:off x="457200" y="6248207"/>
            <a:ext cx="5573482"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1" name="Shape 91"/>
          <p:cNvSpPr/>
          <p:nvPr/>
        </p:nvSpPr>
        <p:spPr>
          <a:xfrm>
            <a:off x="6096317" y="0"/>
            <a:ext cx="320039" cy="6858000"/>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92" name="Shape 92"/>
          <p:cNvSpPr/>
          <p:nvPr/>
        </p:nvSpPr>
        <p:spPr>
          <a:xfrm>
            <a:off x="6142037" y="609600"/>
            <a:ext cx="228600" cy="624839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93" name="Shape 93"/>
          <p:cNvSpPr/>
          <p:nvPr/>
        </p:nvSpPr>
        <p:spPr>
          <a:xfrm>
            <a:off x="6142037" y="0"/>
            <a:ext cx="228600" cy="533399"/>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94" name="Shape 94"/>
          <p:cNvSpPr txBox="1">
            <a:spLocks noGrp="1"/>
          </p:cNvSpPr>
          <p:nvPr>
            <p:ph type="sldNum" idx="12"/>
          </p:nvPr>
        </p:nvSpPr>
        <p:spPr>
          <a:xfrm rot="5400000">
            <a:off x="5989638" y="144462"/>
            <a:ext cx="533399" cy="24447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2"/>
        </a:solidFill>
        <a:effectLst/>
      </p:bgPr>
    </p:bg>
    <p:spTree>
      <p:nvGrpSpPr>
        <p:cNvPr id="1" name="Shape 104"/>
        <p:cNvGrpSpPr/>
        <p:nvPr/>
      </p:nvGrpSpPr>
      <p:grpSpPr>
        <a:xfrm>
          <a:off x="0" y="0"/>
          <a:ext cx="0" cy="0"/>
          <a:chOff x="0" y="0"/>
          <a:chExt cx="0" cy="0"/>
        </a:xfrm>
      </p:grpSpPr>
      <p:sp>
        <p:nvSpPr>
          <p:cNvPr id="105" name="Shape 105"/>
          <p:cNvSpPr/>
          <p:nvPr/>
        </p:nvSpPr>
        <p:spPr>
          <a:xfrm>
            <a:off x="0" y="5971032"/>
            <a:ext cx="9144000" cy="886967"/>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rgbClr val="FFFFFF"/>
              </a:solidFill>
              <a:latin typeface="Arial"/>
              <a:ea typeface="Arial"/>
              <a:cs typeface="Arial"/>
              <a:sym typeface="Arial"/>
            </a:endParaRPr>
          </a:p>
        </p:txBody>
      </p:sp>
      <p:sp>
        <p:nvSpPr>
          <p:cNvPr id="106" name="Shape 106"/>
          <p:cNvSpPr/>
          <p:nvPr/>
        </p:nvSpPr>
        <p:spPr>
          <a:xfrm>
            <a:off x="-9144" y="6053328"/>
            <a:ext cx="2249424" cy="713232"/>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rgbClr val="FFFFFF"/>
              </a:solidFill>
              <a:latin typeface="Arial"/>
              <a:ea typeface="Arial"/>
              <a:cs typeface="Arial"/>
              <a:sym typeface="Arial"/>
            </a:endParaRPr>
          </a:p>
        </p:txBody>
      </p:sp>
      <p:sp>
        <p:nvSpPr>
          <p:cNvPr id="107" name="Shape 107"/>
          <p:cNvSpPr/>
          <p:nvPr/>
        </p:nvSpPr>
        <p:spPr>
          <a:xfrm>
            <a:off x="2359151" y="6044183"/>
            <a:ext cx="6784847" cy="713232"/>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rgbClr val="FFFFFF"/>
              </a:solidFill>
              <a:latin typeface="Arial"/>
              <a:ea typeface="Arial"/>
              <a:cs typeface="Arial"/>
              <a:sym typeface="Arial"/>
            </a:endParaRPr>
          </a:p>
        </p:txBody>
      </p:sp>
      <p:sp>
        <p:nvSpPr>
          <p:cNvPr id="108" name="Shape 108"/>
          <p:cNvSpPr txBox="1">
            <a:spLocks noGrp="1"/>
          </p:cNvSpPr>
          <p:nvPr>
            <p:ph type="ctrTitle"/>
          </p:nvPr>
        </p:nvSpPr>
        <p:spPr>
          <a:xfrm>
            <a:off x="2362200" y="4038600"/>
            <a:ext cx="6476999" cy="1828800"/>
          </a:xfrm>
          <a:prstGeom prst="rect">
            <a:avLst/>
          </a:prstGeom>
          <a:noFill/>
          <a:ln>
            <a:noFill/>
          </a:ln>
        </p:spPr>
        <p:txBody>
          <a:bodyPr lIns="91425" tIns="91425" rIns="91425" bIns="91425" anchor="b" anchorCtr="0"/>
          <a:lstStyle>
            <a:lvl1pPr marL="0" marR="0" indent="0" algn="l" rtl="0">
              <a:spcBef>
                <a:spcPts val="0"/>
              </a:spcBef>
              <a:buClr>
                <a:schemeClr val="lt2"/>
              </a:buClr>
              <a:buFont typeface="A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9" name="Shape 109"/>
          <p:cNvSpPr txBox="1">
            <a:spLocks noGrp="1"/>
          </p:cNvSpPr>
          <p:nvPr>
            <p:ph type="subTitle" idx="1"/>
          </p:nvPr>
        </p:nvSpPr>
        <p:spPr>
          <a:xfrm>
            <a:off x="2362200" y="6050037"/>
            <a:ext cx="6705599" cy="685799"/>
          </a:xfrm>
          <a:prstGeom prst="rect">
            <a:avLst/>
          </a:prstGeom>
          <a:noFill/>
          <a:ln>
            <a:noFill/>
          </a:ln>
        </p:spPr>
        <p:txBody>
          <a:bodyPr lIns="91425" tIns="91425" rIns="91425" bIns="91425" anchor="ctr" anchorCtr="0"/>
          <a:lstStyle>
            <a:lvl1pPr marL="0" marR="0" indent="0" algn="l" rtl="0">
              <a:spcBef>
                <a:spcPts val="700"/>
              </a:spcBef>
              <a:buClr>
                <a:schemeClr val="accent2"/>
              </a:buClr>
              <a:buFont typeface="Noto Symbol"/>
              <a:buNone/>
              <a:defRPr/>
            </a:lvl1pPr>
            <a:lvl2pPr marL="457200" marR="0" indent="0" algn="ctr" rtl="0">
              <a:spcBef>
                <a:spcPts val="550"/>
              </a:spcBef>
              <a:buClr>
                <a:schemeClr val="accent1"/>
              </a:buClr>
              <a:buFont typeface="Noto Symbol"/>
              <a:buNone/>
              <a:defRPr/>
            </a:lvl2pPr>
            <a:lvl3pPr marL="914400" marR="0" indent="0" algn="ctr" rtl="0">
              <a:spcBef>
                <a:spcPts val="500"/>
              </a:spcBef>
              <a:buClr>
                <a:schemeClr val="accent2"/>
              </a:buClr>
              <a:buFont typeface="Noto Symbol"/>
              <a:buNone/>
              <a:defRPr/>
            </a:lvl3pPr>
            <a:lvl4pPr marL="1371600" marR="0" indent="0" algn="ctr" rtl="0">
              <a:spcBef>
                <a:spcPts val="400"/>
              </a:spcBef>
              <a:buClr>
                <a:schemeClr val="accent3"/>
              </a:buClr>
              <a:buFont typeface="Noto Symbol"/>
              <a:buNone/>
              <a:defRPr/>
            </a:lvl4pPr>
            <a:lvl5pPr marL="1828800" marR="0" indent="0" algn="ctr" rtl="0">
              <a:spcBef>
                <a:spcPts val="400"/>
              </a:spcBef>
              <a:buClr>
                <a:schemeClr val="accent4"/>
              </a:buClr>
              <a:buFont typeface="Noto Symbol"/>
              <a:buNone/>
              <a:defRPr/>
            </a:lvl5pPr>
            <a:lvl6pPr marL="2286000" marR="0" indent="0" algn="ctr" rtl="0">
              <a:spcBef>
                <a:spcPts val="360"/>
              </a:spcBef>
              <a:buClr>
                <a:schemeClr val="accent1"/>
              </a:buClr>
              <a:buFont typeface="Noto Symbol"/>
              <a:buNone/>
              <a:defRPr/>
            </a:lvl6pPr>
            <a:lvl7pPr marL="2743200" marR="0" indent="0" algn="ctr" rtl="0">
              <a:spcBef>
                <a:spcPts val="360"/>
              </a:spcBef>
              <a:buClr>
                <a:schemeClr val="accent2"/>
              </a:buClr>
              <a:buFont typeface="Noto Symbol"/>
              <a:buNone/>
              <a:defRPr/>
            </a:lvl7pPr>
            <a:lvl8pPr marL="3200400" marR="0" indent="0" algn="ctr" rtl="0">
              <a:spcBef>
                <a:spcPts val="360"/>
              </a:spcBef>
              <a:buClr>
                <a:schemeClr val="accent3"/>
              </a:buClr>
              <a:buFont typeface="Noto Symbol"/>
              <a:buNone/>
              <a:defRPr/>
            </a:lvl8pPr>
            <a:lvl9pPr marL="3657600" marR="0" indent="0" algn="ctr" rtl="0">
              <a:spcBef>
                <a:spcPts val="360"/>
              </a:spcBef>
              <a:buClr>
                <a:schemeClr val="accent4"/>
              </a:buClr>
              <a:buFont typeface="Noto Symbol"/>
              <a:buNone/>
              <a:defRPr/>
            </a:lvl9pPr>
          </a:lstStyle>
          <a:p>
            <a:endParaRPr/>
          </a:p>
        </p:txBody>
      </p:sp>
      <p:sp>
        <p:nvSpPr>
          <p:cNvPr id="110" name="Shape 110"/>
          <p:cNvSpPr txBox="1">
            <a:spLocks noGrp="1"/>
          </p:cNvSpPr>
          <p:nvPr>
            <p:ph type="dt" idx="10"/>
          </p:nvPr>
        </p:nvSpPr>
        <p:spPr>
          <a:xfrm>
            <a:off x="76200" y="6068698"/>
            <a:ext cx="2057400" cy="685799"/>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1" name="Shape 111"/>
          <p:cNvSpPr txBox="1">
            <a:spLocks noGrp="1"/>
          </p:cNvSpPr>
          <p:nvPr>
            <p:ph type="ftr" idx="11"/>
          </p:nvPr>
        </p:nvSpPr>
        <p:spPr>
          <a:xfrm>
            <a:off x="2085392" y="236537"/>
            <a:ext cx="5867400"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2" name="Shape 112"/>
          <p:cNvSpPr txBox="1">
            <a:spLocks noGrp="1"/>
          </p:cNvSpPr>
          <p:nvPr>
            <p:ph type="sldNum" idx="12"/>
          </p:nvPr>
        </p:nvSpPr>
        <p:spPr>
          <a:xfrm>
            <a:off x="8001000" y="228600"/>
            <a:ext cx="838199" cy="381000"/>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612647" y="228600"/>
            <a:ext cx="8153399" cy="990599"/>
          </a:xfrm>
          <a:prstGeom prst="rect">
            <a:avLst/>
          </a:prstGeom>
          <a:noFill/>
          <a:ln>
            <a:noFill/>
          </a:ln>
        </p:spPr>
        <p:txBody>
          <a:bodyPr lIns="91425" tIns="91425" rIns="91425" bIns="91425" anchor="ctr" anchorCtr="0"/>
          <a:lstStyle>
            <a:lvl1pPr algn="l" rtl="0">
              <a:spcBef>
                <a:spcPts val="0"/>
              </a:spcBef>
              <a:buClr>
                <a:schemeClr val="dk2"/>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5" name="Shape 115"/>
          <p:cNvSpPr txBox="1">
            <a:spLocks noGrp="1"/>
          </p:cNvSpPr>
          <p:nvPr>
            <p:ph type="dt" idx="10"/>
          </p:nvPr>
        </p:nvSpPr>
        <p:spPr>
          <a:xfrm>
            <a:off x="6096000" y="6248400"/>
            <a:ext cx="26669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6" name="Shape 116"/>
          <p:cNvSpPr txBox="1">
            <a:spLocks noGrp="1"/>
          </p:cNvSpPr>
          <p:nvPr>
            <p:ph type="ftr" idx="11"/>
          </p:nvPr>
        </p:nvSpPr>
        <p:spPr>
          <a:xfrm>
            <a:off x="609600" y="6248205"/>
            <a:ext cx="5421083"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7" name="Shape 117"/>
          <p:cNvSpPr txBox="1">
            <a:spLocks noGrp="1"/>
          </p:cNvSpPr>
          <p:nvPr>
            <p:ph type="sldNum" idx="12"/>
          </p:nvPr>
        </p:nvSpPr>
        <p:spPr>
          <a:xfrm>
            <a:off x="0" y="1272221"/>
            <a:ext cx="533399" cy="24447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
        <p:nvSpPr>
          <p:cNvPr id="118" name="Shape 118"/>
          <p:cNvSpPr txBox="1">
            <a:spLocks noGrp="1"/>
          </p:cNvSpPr>
          <p:nvPr>
            <p:ph type="body" idx="1"/>
          </p:nvPr>
        </p:nvSpPr>
        <p:spPr>
          <a:xfrm>
            <a:off x="612647" y="1600200"/>
            <a:ext cx="8153399" cy="4495800"/>
          </a:xfrm>
          <a:prstGeom prst="rect">
            <a:avLst/>
          </a:prstGeom>
          <a:noFill/>
          <a:ln>
            <a:noFill/>
          </a:ln>
        </p:spPr>
        <p:txBody>
          <a:bodyPr lIns="91425" tIns="91425" rIns="91425" bIns="91425" anchor="t" anchorCtr="0"/>
          <a:lstStyle>
            <a:lvl1pPr marL="320040" indent="-209550" algn="l" rtl="0">
              <a:spcBef>
                <a:spcPts val="700"/>
              </a:spcBef>
              <a:buClr>
                <a:schemeClr val="accent2"/>
              </a:buClr>
              <a:buFont typeface="Noto Symbol"/>
              <a:buChar char="◻"/>
              <a:defRPr/>
            </a:lvl1pPr>
            <a:lvl2pPr marL="640080" indent="-168910" algn="l" rtl="0">
              <a:spcBef>
                <a:spcPts val="550"/>
              </a:spcBef>
              <a:buClr>
                <a:schemeClr val="accent1"/>
              </a:buClr>
              <a:buFont typeface="Noto Symbol"/>
              <a:buChar char="⬜"/>
              <a:defRPr/>
            </a:lvl2pPr>
            <a:lvl3pPr marL="914400" indent="-119062" algn="l" rtl="0">
              <a:spcBef>
                <a:spcPts val="500"/>
              </a:spcBef>
              <a:buClr>
                <a:schemeClr val="accent2"/>
              </a:buClr>
              <a:buFont typeface="Noto Symbol"/>
              <a:buChar char="■"/>
              <a:defRPr/>
            </a:lvl3pPr>
            <a:lvl4pPr marL="1371600" indent="-133350" algn="l" rtl="0">
              <a:spcBef>
                <a:spcPts val="400"/>
              </a:spcBef>
              <a:buClr>
                <a:schemeClr val="accent3"/>
              </a:buClr>
              <a:buFont typeface="Noto Symbol"/>
              <a:buChar char="■"/>
              <a:defRPr/>
            </a:lvl4pPr>
            <a:lvl5pPr marL="1828800" indent="-146050" algn="l" rtl="0">
              <a:spcBef>
                <a:spcPts val="400"/>
              </a:spcBef>
              <a:buClr>
                <a:schemeClr val="accent4"/>
              </a:buClr>
              <a:buFont typeface="Noto Symbol"/>
              <a:buChar char="■"/>
              <a:defRPr/>
            </a:lvl5pPr>
            <a:lvl6pPr marL="2103120" indent="-121920" algn="l" rtl="0">
              <a:spcBef>
                <a:spcPts val="360"/>
              </a:spcBef>
              <a:buClr>
                <a:schemeClr val="accent1"/>
              </a:buClr>
              <a:buFont typeface="Noto Symbol"/>
              <a:buChar char="▪"/>
              <a:defRPr/>
            </a:lvl6pPr>
            <a:lvl7pPr marL="2377440" indent="-116839" algn="l" rtl="0">
              <a:spcBef>
                <a:spcPts val="360"/>
              </a:spcBef>
              <a:buClr>
                <a:schemeClr val="accent2"/>
              </a:buClr>
              <a:buFont typeface="Noto Symbol"/>
              <a:buChar char="▪"/>
              <a:defRPr/>
            </a:lvl7pPr>
            <a:lvl8pPr marL="2651760" indent="-124460" algn="l" rtl="0">
              <a:spcBef>
                <a:spcPts val="360"/>
              </a:spcBef>
              <a:buClr>
                <a:schemeClr val="accent3"/>
              </a:buClr>
              <a:buFont typeface="Noto Symbol"/>
              <a:buChar char="▪"/>
              <a:defRPr/>
            </a:lvl8pPr>
            <a:lvl9pPr marL="2926080" indent="-119379" algn="l" rtl="0">
              <a:spcBef>
                <a:spcPts val="360"/>
              </a:spcBef>
              <a:buClr>
                <a:schemeClr val="accent4"/>
              </a:buClr>
              <a:buFont typeface="Noto Symbol"/>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bg>
      <p:bgPr>
        <a:blipFill rotWithShape="1">
          <a:blip r:embed="rId2">
            <a:alphaModFix/>
          </a:blip>
          <a:tile tx="0" ty="0" sx="100000" sy="100000" flip="none" algn="tl"/>
        </a:blipFill>
        <a:effectLst/>
      </p:bgPr>
    </p:bg>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1371600" y="2743200"/>
            <a:ext cx="7123113" cy="1673224"/>
          </a:xfrm>
          <a:prstGeom prst="rect">
            <a:avLst/>
          </a:prstGeom>
          <a:noFill/>
          <a:ln>
            <a:noFill/>
          </a:ln>
        </p:spPr>
        <p:txBody>
          <a:bodyPr lIns="91425" tIns="91425" rIns="91425" bIns="91425" anchor="t" anchorCtr="0"/>
          <a:lstStyle>
            <a:lvl1pPr marL="0" indent="0" rtl="0">
              <a:spcBef>
                <a:spcPts val="0"/>
              </a:spcBef>
              <a:buClr>
                <a:schemeClr val="dk2"/>
              </a:buClr>
              <a:buNone/>
              <a:defRPr/>
            </a:lvl1pPr>
            <a:lvl2pPr rtl="0">
              <a:spcBef>
                <a:spcPts val="0"/>
              </a:spcBef>
              <a:buClr>
                <a:srgbClr val="888888"/>
              </a:buClr>
              <a:buNone/>
              <a:defRPr/>
            </a:lvl2pPr>
            <a:lvl3pPr rtl="0">
              <a:spcBef>
                <a:spcPts val="0"/>
              </a:spcBef>
              <a:buClr>
                <a:srgbClr val="888888"/>
              </a:buClr>
              <a:buNone/>
              <a:defRPr/>
            </a:lvl3pPr>
            <a:lvl4pPr rtl="0">
              <a:spcBef>
                <a:spcPts val="0"/>
              </a:spcBef>
              <a:buClr>
                <a:srgbClr val="888888"/>
              </a:buClr>
              <a:buNone/>
              <a:defRPr/>
            </a:lvl4pPr>
            <a:lvl5pPr rtl="0">
              <a:spcBef>
                <a:spcPts val="0"/>
              </a:spcBef>
              <a:buClr>
                <a:srgbClr val="888888"/>
              </a:buClr>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1" name="Shape 121"/>
          <p:cNvSpPr/>
          <p:nvPr/>
        </p:nvSpPr>
        <p:spPr>
          <a:xfrm>
            <a:off x="0" y="1524000"/>
            <a:ext cx="9144000" cy="1143000"/>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rgbClr val="FFFFFF"/>
              </a:solidFill>
              <a:latin typeface="Arial"/>
              <a:ea typeface="Arial"/>
              <a:cs typeface="Arial"/>
              <a:sym typeface="Arial"/>
            </a:endParaRPr>
          </a:p>
        </p:txBody>
      </p:sp>
      <p:sp>
        <p:nvSpPr>
          <p:cNvPr id="122" name="Shape 122"/>
          <p:cNvSpPr/>
          <p:nvPr/>
        </p:nvSpPr>
        <p:spPr>
          <a:xfrm>
            <a:off x="0" y="1600200"/>
            <a:ext cx="1295400" cy="990599"/>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rgbClr val="FFFFFF"/>
              </a:solidFill>
              <a:latin typeface="Arial"/>
              <a:ea typeface="Arial"/>
              <a:cs typeface="Arial"/>
              <a:sym typeface="Arial"/>
            </a:endParaRPr>
          </a:p>
        </p:txBody>
      </p:sp>
      <p:sp>
        <p:nvSpPr>
          <p:cNvPr id="123" name="Shape 123"/>
          <p:cNvSpPr/>
          <p:nvPr/>
        </p:nvSpPr>
        <p:spPr>
          <a:xfrm>
            <a:off x="1371600" y="1600200"/>
            <a:ext cx="7772400" cy="99059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rgbClr val="FFFFFF"/>
              </a:solidFill>
              <a:latin typeface="Arial"/>
              <a:ea typeface="Arial"/>
              <a:cs typeface="Arial"/>
              <a:sym typeface="Arial"/>
            </a:endParaRPr>
          </a:p>
        </p:txBody>
      </p:sp>
      <p:sp>
        <p:nvSpPr>
          <p:cNvPr id="124" name="Shape 124"/>
          <p:cNvSpPr txBox="1">
            <a:spLocks noGrp="1"/>
          </p:cNvSpPr>
          <p:nvPr>
            <p:ph type="title"/>
          </p:nvPr>
        </p:nvSpPr>
        <p:spPr>
          <a:xfrm>
            <a:off x="1371600" y="1600200"/>
            <a:ext cx="7619999" cy="990599"/>
          </a:xfrm>
          <a:prstGeom prst="rect">
            <a:avLst/>
          </a:prstGeom>
          <a:noFill/>
          <a:ln>
            <a:noFill/>
          </a:ln>
        </p:spPr>
        <p:txBody>
          <a:bodyPr lIns="91425" tIns="91425" rIns="91425" bIns="91425" anchor="ctr" anchorCtr="0"/>
          <a:lstStyle>
            <a:lvl1pPr algn="l" rtl="0">
              <a:spcBef>
                <a:spcPts val="0"/>
              </a:spcBef>
              <a:buClr>
                <a:srgbClr val="FFFFFF"/>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5" name="Shape 125"/>
          <p:cNvSpPr txBox="1">
            <a:spLocks noGrp="1"/>
          </p:cNvSpPr>
          <p:nvPr>
            <p:ph type="dt" idx="10"/>
          </p:nvPr>
        </p:nvSpPr>
        <p:spPr>
          <a:xfrm>
            <a:off x="6096000" y="6248400"/>
            <a:ext cx="26669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6" name="Shape 126"/>
          <p:cNvSpPr txBox="1">
            <a:spLocks noGrp="1"/>
          </p:cNvSpPr>
          <p:nvPr>
            <p:ph type="sldNum" idx="12"/>
          </p:nvPr>
        </p:nvSpPr>
        <p:spPr>
          <a:xfrm>
            <a:off x="0" y="1752600"/>
            <a:ext cx="1295400" cy="70167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
        <p:nvSpPr>
          <p:cNvPr id="127" name="Shape 127"/>
          <p:cNvSpPr txBox="1">
            <a:spLocks noGrp="1"/>
          </p:cNvSpPr>
          <p:nvPr>
            <p:ph type="ftr" idx="11"/>
          </p:nvPr>
        </p:nvSpPr>
        <p:spPr>
          <a:xfrm>
            <a:off x="609600" y="6248205"/>
            <a:ext cx="5421083"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609600" y="228600"/>
            <a:ext cx="8153399" cy="990599"/>
          </a:xfrm>
          <a:prstGeom prst="rect">
            <a:avLst/>
          </a:prstGeom>
          <a:noFill/>
          <a:ln>
            <a:noFill/>
          </a:ln>
        </p:spPr>
        <p:txBody>
          <a:bodyPr lIns="91425" tIns="91425" rIns="91425" bIns="91425" anchor="ctr" anchorCtr="0"/>
          <a:lstStyle>
            <a:lvl1pPr algn="l" rtl="0">
              <a:spcBef>
                <a:spcPts val="0"/>
              </a:spcBef>
              <a:buClr>
                <a:schemeClr val="dk2"/>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0" name="Shape 130"/>
          <p:cNvSpPr txBox="1">
            <a:spLocks noGrp="1"/>
          </p:cNvSpPr>
          <p:nvPr>
            <p:ph type="body" idx="1"/>
          </p:nvPr>
        </p:nvSpPr>
        <p:spPr>
          <a:xfrm>
            <a:off x="609600" y="1589566"/>
            <a:ext cx="3886200" cy="4572000"/>
          </a:xfrm>
          <a:prstGeom prst="rect">
            <a:avLst/>
          </a:prstGeom>
          <a:noFill/>
          <a:ln>
            <a:noFill/>
          </a:ln>
        </p:spPr>
        <p:txBody>
          <a:bodyPr lIns="91425" tIns="91425" rIns="91425" bIns="91425" anchor="t" anchorCtr="0"/>
          <a:lstStyle>
            <a:lvl1pPr marL="320040" indent="-209550" algn="l" rtl="0">
              <a:spcBef>
                <a:spcPts val="700"/>
              </a:spcBef>
              <a:buClr>
                <a:schemeClr val="accent2"/>
              </a:buClr>
              <a:buFont typeface="Noto Symbol"/>
              <a:buChar char="◻"/>
              <a:defRPr/>
            </a:lvl1pPr>
            <a:lvl2pPr marL="640080" indent="-168910" algn="l" rtl="0">
              <a:spcBef>
                <a:spcPts val="550"/>
              </a:spcBef>
              <a:buClr>
                <a:schemeClr val="accent1"/>
              </a:buClr>
              <a:buFont typeface="Noto Symbol"/>
              <a:buChar char="⬜"/>
              <a:defRPr/>
            </a:lvl2pPr>
            <a:lvl3pPr marL="914400" indent="-119062" algn="l" rtl="0">
              <a:spcBef>
                <a:spcPts val="500"/>
              </a:spcBef>
              <a:buClr>
                <a:schemeClr val="accent2"/>
              </a:buClr>
              <a:buFont typeface="Noto Symbol"/>
              <a:buChar char="■"/>
              <a:defRPr/>
            </a:lvl3pPr>
            <a:lvl4pPr marL="1371600" indent="-133350" algn="l" rtl="0">
              <a:spcBef>
                <a:spcPts val="400"/>
              </a:spcBef>
              <a:buClr>
                <a:schemeClr val="accent3"/>
              </a:buClr>
              <a:buFont typeface="Noto Symbol"/>
              <a:buChar char="■"/>
              <a:defRPr/>
            </a:lvl4pPr>
            <a:lvl5pPr marL="1828800" indent="-146050" algn="l" rtl="0">
              <a:spcBef>
                <a:spcPts val="400"/>
              </a:spcBef>
              <a:buClr>
                <a:schemeClr val="accent4"/>
              </a:buClr>
              <a:buFont typeface="Noto Symbol"/>
              <a:buChar char="■"/>
              <a:defRPr/>
            </a:lvl5pPr>
            <a:lvl6pPr marL="2103120" indent="-121920" algn="l" rtl="0">
              <a:spcBef>
                <a:spcPts val="360"/>
              </a:spcBef>
              <a:buClr>
                <a:schemeClr val="accent1"/>
              </a:buClr>
              <a:buFont typeface="Noto Symbol"/>
              <a:buChar char="▪"/>
              <a:defRPr/>
            </a:lvl6pPr>
            <a:lvl7pPr marL="2377440" indent="-116839" algn="l" rtl="0">
              <a:spcBef>
                <a:spcPts val="360"/>
              </a:spcBef>
              <a:buClr>
                <a:schemeClr val="accent2"/>
              </a:buClr>
              <a:buFont typeface="Noto Symbol"/>
              <a:buChar char="▪"/>
              <a:defRPr/>
            </a:lvl7pPr>
            <a:lvl8pPr marL="2651760" indent="-124460" algn="l" rtl="0">
              <a:spcBef>
                <a:spcPts val="360"/>
              </a:spcBef>
              <a:buClr>
                <a:schemeClr val="accent3"/>
              </a:buClr>
              <a:buFont typeface="Noto Symbol"/>
              <a:buChar char="▪"/>
              <a:defRPr/>
            </a:lvl8pPr>
            <a:lvl9pPr marL="2926080" indent="-119379" algn="l" rtl="0">
              <a:spcBef>
                <a:spcPts val="360"/>
              </a:spcBef>
              <a:buClr>
                <a:schemeClr val="accent4"/>
              </a:buClr>
              <a:buFont typeface="Noto Symbol"/>
              <a:buChar char="▪"/>
              <a:defRPr/>
            </a:lvl9pPr>
          </a:lstStyle>
          <a:p>
            <a:endParaRPr/>
          </a:p>
        </p:txBody>
      </p:sp>
      <p:sp>
        <p:nvSpPr>
          <p:cNvPr id="131" name="Shape 131"/>
          <p:cNvSpPr txBox="1">
            <a:spLocks noGrp="1"/>
          </p:cNvSpPr>
          <p:nvPr>
            <p:ph type="body" idx="2"/>
          </p:nvPr>
        </p:nvSpPr>
        <p:spPr>
          <a:xfrm>
            <a:off x="4844901" y="1589566"/>
            <a:ext cx="3886200" cy="4572000"/>
          </a:xfrm>
          <a:prstGeom prst="rect">
            <a:avLst/>
          </a:prstGeom>
          <a:noFill/>
          <a:ln>
            <a:noFill/>
          </a:ln>
        </p:spPr>
        <p:txBody>
          <a:bodyPr lIns="91425" tIns="91425" rIns="91425" bIns="91425" anchor="t" anchorCtr="0"/>
          <a:lstStyle>
            <a:lvl1pPr marL="320040" indent="-209550" algn="l" rtl="0">
              <a:spcBef>
                <a:spcPts val="700"/>
              </a:spcBef>
              <a:buClr>
                <a:schemeClr val="accent2"/>
              </a:buClr>
              <a:buFont typeface="Noto Symbol"/>
              <a:buChar char="◻"/>
              <a:defRPr/>
            </a:lvl1pPr>
            <a:lvl2pPr marL="640080" indent="-168910" algn="l" rtl="0">
              <a:spcBef>
                <a:spcPts val="550"/>
              </a:spcBef>
              <a:buClr>
                <a:schemeClr val="accent1"/>
              </a:buClr>
              <a:buFont typeface="Noto Symbol"/>
              <a:buChar char="⬜"/>
              <a:defRPr/>
            </a:lvl2pPr>
            <a:lvl3pPr marL="914400" indent="-119062" algn="l" rtl="0">
              <a:spcBef>
                <a:spcPts val="500"/>
              </a:spcBef>
              <a:buClr>
                <a:schemeClr val="accent2"/>
              </a:buClr>
              <a:buFont typeface="Noto Symbol"/>
              <a:buChar char="■"/>
              <a:defRPr/>
            </a:lvl3pPr>
            <a:lvl4pPr marL="1371600" indent="-133350" algn="l" rtl="0">
              <a:spcBef>
                <a:spcPts val="400"/>
              </a:spcBef>
              <a:buClr>
                <a:schemeClr val="accent3"/>
              </a:buClr>
              <a:buFont typeface="Noto Symbol"/>
              <a:buChar char="■"/>
              <a:defRPr/>
            </a:lvl4pPr>
            <a:lvl5pPr marL="1828800" indent="-146050" algn="l" rtl="0">
              <a:spcBef>
                <a:spcPts val="400"/>
              </a:spcBef>
              <a:buClr>
                <a:schemeClr val="accent4"/>
              </a:buClr>
              <a:buFont typeface="Noto Symbol"/>
              <a:buChar char="■"/>
              <a:defRPr/>
            </a:lvl5pPr>
            <a:lvl6pPr marL="2103120" indent="-121920" algn="l" rtl="0">
              <a:spcBef>
                <a:spcPts val="360"/>
              </a:spcBef>
              <a:buClr>
                <a:schemeClr val="accent1"/>
              </a:buClr>
              <a:buFont typeface="Noto Symbol"/>
              <a:buChar char="▪"/>
              <a:defRPr/>
            </a:lvl6pPr>
            <a:lvl7pPr marL="2377440" indent="-116839" algn="l" rtl="0">
              <a:spcBef>
                <a:spcPts val="360"/>
              </a:spcBef>
              <a:buClr>
                <a:schemeClr val="accent2"/>
              </a:buClr>
              <a:buFont typeface="Noto Symbol"/>
              <a:buChar char="▪"/>
              <a:defRPr/>
            </a:lvl7pPr>
            <a:lvl8pPr marL="2651760" indent="-124460" algn="l" rtl="0">
              <a:spcBef>
                <a:spcPts val="360"/>
              </a:spcBef>
              <a:buClr>
                <a:schemeClr val="accent3"/>
              </a:buClr>
              <a:buFont typeface="Noto Symbol"/>
              <a:buChar char="▪"/>
              <a:defRPr/>
            </a:lvl8pPr>
            <a:lvl9pPr marL="2926080" indent="-119379" algn="l" rtl="0">
              <a:spcBef>
                <a:spcPts val="360"/>
              </a:spcBef>
              <a:buClr>
                <a:schemeClr val="accent4"/>
              </a:buClr>
              <a:buFont typeface="Noto Symbol"/>
              <a:buChar char="▪"/>
              <a:defRPr/>
            </a:lvl9pPr>
          </a:lstStyle>
          <a:p>
            <a:endParaRPr/>
          </a:p>
        </p:txBody>
      </p:sp>
      <p:sp>
        <p:nvSpPr>
          <p:cNvPr id="132" name="Shape 132"/>
          <p:cNvSpPr txBox="1">
            <a:spLocks noGrp="1"/>
          </p:cNvSpPr>
          <p:nvPr>
            <p:ph type="dt" idx="10"/>
          </p:nvPr>
        </p:nvSpPr>
        <p:spPr>
          <a:xfrm>
            <a:off x="6096000" y="6248400"/>
            <a:ext cx="26669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3" name="Shape 133"/>
          <p:cNvSpPr txBox="1">
            <a:spLocks noGrp="1"/>
          </p:cNvSpPr>
          <p:nvPr>
            <p:ph type="sldNum" idx="12"/>
          </p:nvPr>
        </p:nvSpPr>
        <p:spPr>
          <a:xfrm>
            <a:off x="0" y="1272221"/>
            <a:ext cx="533399" cy="24447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
        <p:nvSpPr>
          <p:cNvPr id="134" name="Shape 134"/>
          <p:cNvSpPr txBox="1">
            <a:spLocks noGrp="1"/>
          </p:cNvSpPr>
          <p:nvPr>
            <p:ph type="ftr" idx="11"/>
          </p:nvPr>
        </p:nvSpPr>
        <p:spPr>
          <a:xfrm>
            <a:off x="609600" y="6248205"/>
            <a:ext cx="5421083"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533400" y="273050"/>
            <a:ext cx="8153399" cy="869949"/>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7" name="Shape 137"/>
          <p:cNvSpPr txBox="1">
            <a:spLocks noGrp="1"/>
          </p:cNvSpPr>
          <p:nvPr>
            <p:ph type="body" idx="1"/>
          </p:nvPr>
        </p:nvSpPr>
        <p:spPr>
          <a:xfrm>
            <a:off x="609600" y="2438400"/>
            <a:ext cx="3886200" cy="3581399"/>
          </a:xfrm>
          <a:prstGeom prst="rect">
            <a:avLst/>
          </a:prstGeom>
          <a:noFill/>
          <a:ln>
            <a:noFill/>
          </a:ln>
        </p:spPr>
        <p:txBody>
          <a:bodyPr lIns="91425" tIns="91425" rIns="91425" bIns="91425" anchor="t" anchorCtr="0"/>
          <a:lstStyle>
            <a:lvl1pPr marL="320040" indent="-209550" algn="l" rtl="0">
              <a:spcBef>
                <a:spcPts val="700"/>
              </a:spcBef>
              <a:buClr>
                <a:schemeClr val="accent2"/>
              </a:buClr>
              <a:buFont typeface="Noto Symbol"/>
              <a:buChar char="◻"/>
              <a:defRPr/>
            </a:lvl1pPr>
            <a:lvl2pPr marL="640080" indent="-168910" algn="l" rtl="0">
              <a:spcBef>
                <a:spcPts val="550"/>
              </a:spcBef>
              <a:buClr>
                <a:schemeClr val="accent1"/>
              </a:buClr>
              <a:buFont typeface="Noto Symbol"/>
              <a:buChar char="⬜"/>
              <a:defRPr/>
            </a:lvl2pPr>
            <a:lvl3pPr marL="914400" indent="-119062" algn="l" rtl="0">
              <a:spcBef>
                <a:spcPts val="500"/>
              </a:spcBef>
              <a:buClr>
                <a:schemeClr val="accent2"/>
              </a:buClr>
              <a:buFont typeface="Noto Symbol"/>
              <a:buChar char="■"/>
              <a:defRPr/>
            </a:lvl3pPr>
            <a:lvl4pPr marL="1371600" indent="-133350" algn="l" rtl="0">
              <a:spcBef>
                <a:spcPts val="400"/>
              </a:spcBef>
              <a:buClr>
                <a:schemeClr val="accent3"/>
              </a:buClr>
              <a:buFont typeface="Noto Symbol"/>
              <a:buChar char="■"/>
              <a:defRPr/>
            </a:lvl4pPr>
            <a:lvl5pPr marL="1828800" indent="-146050" algn="l" rtl="0">
              <a:spcBef>
                <a:spcPts val="400"/>
              </a:spcBef>
              <a:buClr>
                <a:schemeClr val="accent4"/>
              </a:buClr>
              <a:buFont typeface="Noto Symbol"/>
              <a:buChar char="■"/>
              <a:defRPr/>
            </a:lvl5pPr>
            <a:lvl6pPr marL="2103120" indent="-121920" algn="l" rtl="0">
              <a:spcBef>
                <a:spcPts val="360"/>
              </a:spcBef>
              <a:buClr>
                <a:schemeClr val="accent1"/>
              </a:buClr>
              <a:buFont typeface="Noto Symbol"/>
              <a:buChar char="▪"/>
              <a:defRPr/>
            </a:lvl6pPr>
            <a:lvl7pPr marL="2377440" indent="-116839" algn="l" rtl="0">
              <a:spcBef>
                <a:spcPts val="360"/>
              </a:spcBef>
              <a:buClr>
                <a:schemeClr val="accent2"/>
              </a:buClr>
              <a:buFont typeface="Noto Symbol"/>
              <a:buChar char="▪"/>
              <a:defRPr/>
            </a:lvl7pPr>
            <a:lvl8pPr marL="2651760" indent="-124460" algn="l" rtl="0">
              <a:spcBef>
                <a:spcPts val="360"/>
              </a:spcBef>
              <a:buClr>
                <a:schemeClr val="accent3"/>
              </a:buClr>
              <a:buFont typeface="Noto Symbol"/>
              <a:buChar char="▪"/>
              <a:defRPr/>
            </a:lvl8pPr>
            <a:lvl9pPr marL="2926080" indent="-119379" algn="l" rtl="0">
              <a:spcBef>
                <a:spcPts val="360"/>
              </a:spcBef>
              <a:buClr>
                <a:schemeClr val="accent4"/>
              </a:buClr>
              <a:buFont typeface="Noto Symbol"/>
              <a:buChar char="▪"/>
              <a:defRPr/>
            </a:lvl9pPr>
          </a:lstStyle>
          <a:p>
            <a:endParaRPr/>
          </a:p>
        </p:txBody>
      </p:sp>
      <p:sp>
        <p:nvSpPr>
          <p:cNvPr id="138" name="Shape 138"/>
          <p:cNvSpPr txBox="1">
            <a:spLocks noGrp="1"/>
          </p:cNvSpPr>
          <p:nvPr>
            <p:ph type="body" idx="2"/>
          </p:nvPr>
        </p:nvSpPr>
        <p:spPr>
          <a:xfrm>
            <a:off x="4800600" y="2438400"/>
            <a:ext cx="3886200" cy="3581399"/>
          </a:xfrm>
          <a:prstGeom prst="rect">
            <a:avLst/>
          </a:prstGeom>
          <a:noFill/>
          <a:ln>
            <a:noFill/>
          </a:ln>
        </p:spPr>
        <p:txBody>
          <a:bodyPr lIns="91425" tIns="91425" rIns="91425" bIns="91425" anchor="t" anchorCtr="0"/>
          <a:lstStyle>
            <a:lvl1pPr marL="320040" indent="-209550" algn="l" rtl="0">
              <a:spcBef>
                <a:spcPts val="700"/>
              </a:spcBef>
              <a:buClr>
                <a:schemeClr val="accent2"/>
              </a:buClr>
              <a:buFont typeface="Noto Symbol"/>
              <a:buChar char="◻"/>
              <a:defRPr/>
            </a:lvl1pPr>
            <a:lvl2pPr marL="640080" indent="-168910" algn="l" rtl="0">
              <a:spcBef>
                <a:spcPts val="550"/>
              </a:spcBef>
              <a:buClr>
                <a:schemeClr val="accent1"/>
              </a:buClr>
              <a:buFont typeface="Noto Symbol"/>
              <a:buChar char="⬜"/>
              <a:defRPr/>
            </a:lvl2pPr>
            <a:lvl3pPr marL="914400" indent="-119062" algn="l" rtl="0">
              <a:spcBef>
                <a:spcPts val="500"/>
              </a:spcBef>
              <a:buClr>
                <a:schemeClr val="accent2"/>
              </a:buClr>
              <a:buFont typeface="Noto Symbol"/>
              <a:buChar char="■"/>
              <a:defRPr/>
            </a:lvl3pPr>
            <a:lvl4pPr marL="1371600" indent="-133350" algn="l" rtl="0">
              <a:spcBef>
                <a:spcPts val="400"/>
              </a:spcBef>
              <a:buClr>
                <a:schemeClr val="accent3"/>
              </a:buClr>
              <a:buFont typeface="Noto Symbol"/>
              <a:buChar char="■"/>
              <a:defRPr/>
            </a:lvl4pPr>
            <a:lvl5pPr marL="1828800" indent="-146050" algn="l" rtl="0">
              <a:spcBef>
                <a:spcPts val="400"/>
              </a:spcBef>
              <a:buClr>
                <a:schemeClr val="accent4"/>
              </a:buClr>
              <a:buFont typeface="Noto Symbol"/>
              <a:buChar char="■"/>
              <a:defRPr/>
            </a:lvl5pPr>
            <a:lvl6pPr marL="2103120" indent="-121920" algn="l" rtl="0">
              <a:spcBef>
                <a:spcPts val="360"/>
              </a:spcBef>
              <a:buClr>
                <a:schemeClr val="accent1"/>
              </a:buClr>
              <a:buFont typeface="Noto Symbol"/>
              <a:buChar char="▪"/>
              <a:defRPr/>
            </a:lvl6pPr>
            <a:lvl7pPr marL="2377440" indent="-116839" algn="l" rtl="0">
              <a:spcBef>
                <a:spcPts val="360"/>
              </a:spcBef>
              <a:buClr>
                <a:schemeClr val="accent2"/>
              </a:buClr>
              <a:buFont typeface="Noto Symbol"/>
              <a:buChar char="▪"/>
              <a:defRPr/>
            </a:lvl7pPr>
            <a:lvl8pPr marL="2651760" indent="-124460" algn="l" rtl="0">
              <a:spcBef>
                <a:spcPts val="360"/>
              </a:spcBef>
              <a:buClr>
                <a:schemeClr val="accent3"/>
              </a:buClr>
              <a:buFont typeface="Noto Symbol"/>
              <a:buChar char="▪"/>
              <a:defRPr/>
            </a:lvl8pPr>
            <a:lvl9pPr marL="2926080" indent="-119379" algn="l" rtl="0">
              <a:spcBef>
                <a:spcPts val="360"/>
              </a:spcBef>
              <a:buClr>
                <a:schemeClr val="accent4"/>
              </a:buClr>
              <a:buFont typeface="Noto Symbol"/>
              <a:buChar char="▪"/>
              <a:defRPr/>
            </a:lvl9pPr>
          </a:lstStyle>
          <a:p>
            <a:endParaRPr/>
          </a:p>
        </p:txBody>
      </p:sp>
      <p:sp>
        <p:nvSpPr>
          <p:cNvPr id="139" name="Shape 139"/>
          <p:cNvSpPr txBox="1">
            <a:spLocks noGrp="1"/>
          </p:cNvSpPr>
          <p:nvPr>
            <p:ph type="dt" idx="10"/>
          </p:nvPr>
        </p:nvSpPr>
        <p:spPr>
          <a:xfrm>
            <a:off x="6096000" y="6248400"/>
            <a:ext cx="26669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40" name="Shape 140"/>
          <p:cNvSpPr txBox="1">
            <a:spLocks noGrp="1"/>
          </p:cNvSpPr>
          <p:nvPr>
            <p:ph type="sldNum" idx="12"/>
          </p:nvPr>
        </p:nvSpPr>
        <p:spPr>
          <a:xfrm>
            <a:off x="0" y="1272221"/>
            <a:ext cx="533399" cy="24447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
        <p:nvSpPr>
          <p:cNvPr id="141" name="Shape 141"/>
          <p:cNvSpPr txBox="1">
            <a:spLocks noGrp="1"/>
          </p:cNvSpPr>
          <p:nvPr>
            <p:ph type="ftr" idx="11"/>
          </p:nvPr>
        </p:nvSpPr>
        <p:spPr>
          <a:xfrm>
            <a:off x="609600" y="6248205"/>
            <a:ext cx="5421083"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42" name="Shape 142"/>
          <p:cNvSpPr txBox="1">
            <a:spLocks noGrp="1"/>
          </p:cNvSpPr>
          <p:nvPr>
            <p:ph type="body" idx="3"/>
          </p:nvPr>
        </p:nvSpPr>
        <p:spPr>
          <a:xfrm>
            <a:off x="609600" y="1752600"/>
            <a:ext cx="3886200" cy="640079"/>
          </a:xfrm>
          <a:prstGeom prst="rect">
            <a:avLst/>
          </a:prstGeom>
          <a:solidFill>
            <a:schemeClr val="accent2"/>
          </a:solidFill>
          <a:ln>
            <a:noFill/>
          </a:ln>
        </p:spPr>
        <p:txBody>
          <a:bodyPr lIns="91425" tIns="91425" rIns="91425" bIns="91425" anchor="ctr" anchorCtr="0"/>
          <a:lstStyle>
            <a:lvl1pPr marL="0" indent="0" rtl="0">
              <a:spcBef>
                <a:spcPts val="0"/>
              </a:spcBef>
              <a:buClr>
                <a:srgbClr val="FFFFFF"/>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3" name="Shape 143"/>
          <p:cNvSpPr txBox="1">
            <a:spLocks noGrp="1"/>
          </p:cNvSpPr>
          <p:nvPr>
            <p:ph type="body" idx="4"/>
          </p:nvPr>
        </p:nvSpPr>
        <p:spPr>
          <a:xfrm>
            <a:off x="4800600" y="1752600"/>
            <a:ext cx="3886200" cy="640079"/>
          </a:xfrm>
          <a:prstGeom prst="rect">
            <a:avLst/>
          </a:prstGeom>
          <a:solidFill>
            <a:schemeClr val="accent4"/>
          </a:solidFill>
          <a:ln>
            <a:noFill/>
          </a:ln>
        </p:spPr>
        <p:txBody>
          <a:bodyPr lIns="91425" tIns="91425" rIns="91425" bIns="91425" anchor="ctr" anchorCtr="0"/>
          <a:lstStyle>
            <a:lvl1pPr marL="0" indent="0" rtl="0">
              <a:spcBef>
                <a:spcPts val="0"/>
              </a:spcBef>
              <a:buClr>
                <a:srgbClr val="FFFFFF"/>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609600" y="228600"/>
            <a:ext cx="8153399" cy="990599"/>
          </a:xfrm>
          <a:prstGeom prst="rect">
            <a:avLst/>
          </a:prstGeom>
          <a:noFill/>
          <a:ln>
            <a:noFill/>
          </a:ln>
        </p:spPr>
        <p:txBody>
          <a:bodyPr lIns="91425" tIns="91425" rIns="91425" bIns="91425" anchor="ctr" anchorCtr="0"/>
          <a:lstStyle>
            <a:lvl1pPr algn="l" rtl="0">
              <a:spcBef>
                <a:spcPts val="0"/>
              </a:spcBef>
              <a:buClr>
                <a:schemeClr val="dk2"/>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6" name="Shape 146"/>
          <p:cNvSpPr txBox="1">
            <a:spLocks noGrp="1"/>
          </p:cNvSpPr>
          <p:nvPr>
            <p:ph type="dt" idx="10"/>
          </p:nvPr>
        </p:nvSpPr>
        <p:spPr>
          <a:xfrm>
            <a:off x="6096000" y="6248400"/>
            <a:ext cx="26669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47" name="Shape 147"/>
          <p:cNvSpPr txBox="1">
            <a:spLocks noGrp="1"/>
          </p:cNvSpPr>
          <p:nvPr>
            <p:ph type="ftr" idx="11"/>
          </p:nvPr>
        </p:nvSpPr>
        <p:spPr>
          <a:xfrm>
            <a:off x="609600" y="6248205"/>
            <a:ext cx="5421083"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48" name="Shape 148"/>
          <p:cNvSpPr txBox="1">
            <a:spLocks noGrp="1"/>
          </p:cNvSpPr>
          <p:nvPr>
            <p:ph type="sldNum" idx="12"/>
          </p:nvPr>
        </p:nvSpPr>
        <p:spPr>
          <a:xfrm>
            <a:off x="0" y="1272221"/>
            <a:ext cx="533399" cy="24447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49"/>
        <p:cNvGrpSpPr/>
        <p:nvPr/>
      </p:nvGrpSpPr>
      <p:grpSpPr>
        <a:xfrm>
          <a:off x="0" y="0"/>
          <a:ext cx="0" cy="0"/>
          <a:chOff x="0" y="0"/>
          <a:chExt cx="0" cy="0"/>
        </a:xfrm>
      </p:grpSpPr>
      <p:sp>
        <p:nvSpPr>
          <p:cNvPr id="150" name="Shape 150"/>
          <p:cNvSpPr txBox="1">
            <a:spLocks noGrp="1"/>
          </p:cNvSpPr>
          <p:nvPr>
            <p:ph type="dt" idx="10"/>
          </p:nvPr>
        </p:nvSpPr>
        <p:spPr>
          <a:xfrm>
            <a:off x="6096000" y="6248400"/>
            <a:ext cx="26669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51" name="Shape 151"/>
          <p:cNvSpPr txBox="1">
            <a:spLocks noGrp="1"/>
          </p:cNvSpPr>
          <p:nvPr>
            <p:ph type="ftr" idx="11"/>
          </p:nvPr>
        </p:nvSpPr>
        <p:spPr>
          <a:xfrm>
            <a:off x="609600" y="6248205"/>
            <a:ext cx="5421083"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52" name="Shape 152"/>
          <p:cNvSpPr txBox="1">
            <a:spLocks noGrp="1"/>
          </p:cNvSpPr>
          <p:nvPr>
            <p:ph type="sldNum" idx="12"/>
          </p:nvPr>
        </p:nvSpPr>
        <p:spPr>
          <a:xfrm>
            <a:off x="0" y="6248400"/>
            <a:ext cx="533399" cy="381000"/>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609600" y="273050"/>
            <a:ext cx="8077199" cy="869949"/>
          </a:xfrm>
          <a:prstGeom prst="rect">
            <a:avLst/>
          </a:prstGeom>
          <a:noFill/>
          <a:ln>
            <a:noFill/>
          </a:ln>
        </p:spPr>
        <p:txBody>
          <a:bodyPr lIns="91425" tIns="91425" rIns="91425" bIns="91425" anchor="ctr" anchorCtr="0"/>
          <a:lstStyle>
            <a:lvl1pPr algn="l" rtl="0">
              <a:spcBef>
                <a:spcPts val="0"/>
              </a:spcBef>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5" name="Shape 155"/>
          <p:cNvSpPr txBox="1">
            <a:spLocks noGrp="1"/>
          </p:cNvSpPr>
          <p:nvPr>
            <p:ph type="dt" idx="10"/>
          </p:nvPr>
        </p:nvSpPr>
        <p:spPr>
          <a:xfrm>
            <a:off x="6096000" y="6248400"/>
            <a:ext cx="26669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56" name="Shape 156"/>
          <p:cNvSpPr txBox="1">
            <a:spLocks noGrp="1"/>
          </p:cNvSpPr>
          <p:nvPr>
            <p:ph type="ftr" idx="11"/>
          </p:nvPr>
        </p:nvSpPr>
        <p:spPr>
          <a:xfrm>
            <a:off x="609600" y="6248205"/>
            <a:ext cx="5421083"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57" name="Shape 157"/>
          <p:cNvSpPr txBox="1">
            <a:spLocks noGrp="1"/>
          </p:cNvSpPr>
          <p:nvPr>
            <p:ph type="sldNum" idx="12"/>
          </p:nvPr>
        </p:nvSpPr>
        <p:spPr>
          <a:xfrm>
            <a:off x="0" y="1272221"/>
            <a:ext cx="533399" cy="24447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
        <p:nvSpPr>
          <p:cNvPr id="158" name="Shape 158"/>
          <p:cNvSpPr txBox="1">
            <a:spLocks noGrp="1"/>
          </p:cNvSpPr>
          <p:nvPr>
            <p:ph type="body" idx="1"/>
          </p:nvPr>
        </p:nvSpPr>
        <p:spPr>
          <a:xfrm>
            <a:off x="609600" y="1752600"/>
            <a:ext cx="1600199" cy="4343400"/>
          </a:xfrm>
          <a:prstGeom prst="rect">
            <a:avLst/>
          </a:prstGeom>
          <a:solidFill>
            <a:schemeClr val="accent2"/>
          </a:solidFill>
          <a:ln w="50800" cap="sq">
            <a:solidFill>
              <a:schemeClr val="accent2"/>
            </a:solidFill>
            <a:prstDash val="solid"/>
            <a:miter/>
            <a:headEnd type="none" w="med" len="med"/>
            <a:tailEnd type="none" w="med" len="med"/>
          </a:ln>
        </p:spPr>
        <p:txBody>
          <a:bodyPr lIns="91425" tIns="91425" rIns="91425" bIns="91425" anchor="t" anchorCtr="0"/>
          <a:lstStyle>
            <a:lvl1pPr marL="0" indent="0" rtl="0">
              <a:spcBef>
                <a:spcPts val="0"/>
              </a:spcBef>
              <a:spcAft>
                <a:spcPts val="1000"/>
              </a:spcAft>
              <a:buNone/>
              <a:defRPr/>
            </a:lvl1pPr>
            <a:lvl2pPr rtl="0">
              <a:spcBef>
                <a:spcPts val="0"/>
              </a:spcBef>
              <a:buNone/>
              <a:defRPr/>
            </a:lvl2pPr>
            <a:lvl3pPr rtl="0">
              <a:spcBef>
                <a:spcPts val="0"/>
              </a:spcBef>
              <a:buNone/>
              <a:defRPr/>
            </a:lvl3pPr>
            <a:lvl4pPr rtl="0">
              <a:spcBef>
                <a:spcPts val="0"/>
              </a:spcBef>
              <a:buNone/>
              <a:defRPr/>
            </a:lvl4pPr>
            <a:lvl5pPr rtl="0">
              <a:spcBef>
                <a:spcPts val="0"/>
              </a:spcBef>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9" name="Shape 159"/>
          <p:cNvSpPr txBox="1">
            <a:spLocks noGrp="1"/>
          </p:cNvSpPr>
          <p:nvPr>
            <p:ph type="body" idx="2"/>
          </p:nvPr>
        </p:nvSpPr>
        <p:spPr>
          <a:xfrm>
            <a:off x="2362200" y="1752600"/>
            <a:ext cx="6400799" cy="4419599"/>
          </a:xfrm>
          <a:prstGeom prst="rect">
            <a:avLst/>
          </a:prstGeom>
          <a:noFill/>
          <a:ln>
            <a:noFill/>
          </a:ln>
        </p:spPr>
        <p:txBody>
          <a:bodyPr lIns="91425" tIns="91425" rIns="91425" bIns="91425" anchor="t" anchorCtr="0"/>
          <a:lstStyle>
            <a:lvl1pPr marL="320040" indent="-209550" algn="l" rtl="0">
              <a:spcBef>
                <a:spcPts val="700"/>
              </a:spcBef>
              <a:buClr>
                <a:schemeClr val="accent2"/>
              </a:buClr>
              <a:buFont typeface="Noto Symbol"/>
              <a:buChar char="◻"/>
              <a:defRPr/>
            </a:lvl1pPr>
            <a:lvl2pPr marL="640080" indent="-168910" algn="l" rtl="0">
              <a:spcBef>
                <a:spcPts val="550"/>
              </a:spcBef>
              <a:buClr>
                <a:schemeClr val="accent1"/>
              </a:buClr>
              <a:buFont typeface="Noto Symbol"/>
              <a:buChar char="⬜"/>
              <a:defRPr/>
            </a:lvl2pPr>
            <a:lvl3pPr marL="914400" indent="-119062" algn="l" rtl="0">
              <a:spcBef>
                <a:spcPts val="500"/>
              </a:spcBef>
              <a:buClr>
                <a:schemeClr val="accent2"/>
              </a:buClr>
              <a:buFont typeface="Noto Symbol"/>
              <a:buChar char="■"/>
              <a:defRPr/>
            </a:lvl3pPr>
            <a:lvl4pPr marL="1371600" indent="-133350" algn="l" rtl="0">
              <a:spcBef>
                <a:spcPts val="400"/>
              </a:spcBef>
              <a:buClr>
                <a:schemeClr val="accent3"/>
              </a:buClr>
              <a:buFont typeface="Noto Symbol"/>
              <a:buChar char="■"/>
              <a:defRPr/>
            </a:lvl4pPr>
            <a:lvl5pPr marL="1828800" indent="-146050" algn="l" rtl="0">
              <a:spcBef>
                <a:spcPts val="400"/>
              </a:spcBef>
              <a:buClr>
                <a:schemeClr val="accent4"/>
              </a:buClr>
              <a:buFont typeface="Noto Symbol"/>
              <a:buChar char="■"/>
              <a:defRPr/>
            </a:lvl5pPr>
            <a:lvl6pPr marL="2103120" indent="-121920" algn="l" rtl="0">
              <a:spcBef>
                <a:spcPts val="360"/>
              </a:spcBef>
              <a:buClr>
                <a:schemeClr val="accent1"/>
              </a:buClr>
              <a:buFont typeface="Noto Symbol"/>
              <a:buChar char="▪"/>
              <a:defRPr/>
            </a:lvl6pPr>
            <a:lvl7pPr marL="2377440" indent="-116839" algn="l" rtl="0">
              <a:spcBef>
                <a:spcPts val="360"/>
              </a:spcBef>
              <a:buClr>
                <a:schemeClr val="accent2"/>
              </a:buClr>
              <a:buFont typeface="Noto Symbol"/>
              <a:buChar char="▪"/>
              <a:defRPr/>
            </a:lvl7pPr>
            <a:lvl8pPr marL="2651760" indent="-124460" algn="l" rtl="0">
              <a:spcBef>
                <a:spcPts val="360"/>
              </a:spcBef>
              <a:buClr>
                <a:schemeClr val="accent3"/>
              </a:buClr>
              <a:buFont typeface="Noto Symbol"/>
              <a:buChar char="▪"/>
              <a:defRPr/>
            </a:lvl8pPr>
            <a:lvl9pPr marL="2926080" indent="-119379" algn="l" rtl="0">
              <a:spcBef>
                <a:spcPts val="360"/>
              </a:spcBef>
              <a:buClr>
                <a:schemeClr val="accent4"/>
              </a:buClr>
              <a:buFont typeface="Noto Symbol"/>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612647" y="228600"/>
            <a:ext cx="8153399" cy="990599"/>
          </a:xfrm>
          <a:prstGeom prst="rect">
            <a:avLst/>
          </a:prstGeom>
          <a:noFill/>
          <a:ln>
            <a:noFill/>
          </a:ln>
        </p:spPr>
        <p:txBody>
          <a:bodyPr lIns="91425" tIns="91425" rIns="91425" bIns="91425" anchor="ctr" anchorCtr="0"/>
          <a:lstStyle>
            <a:lvl1pPr algn="l" rtl="0">
              <a:spcBef>
                <a:spcPts val="0"/>
              </a:spcBef>
              <a:buClr>
                <a:schemeClr val="dk2"/>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 name="Shape 24"/>
          <p:cNvSpPr txBox="1">
            <a:spLocks noGrp="1"/>
          </p:cNvSpPr>
          <p:nvPr>
            <p:ph type="dt" idx="10"/>
          </p:nvPr>
        </p:nvSpPr>
        <p:spPr>
          <a:xfrm>
            <a:off x="6096000" y="6248400"/>
            <a:ext cx="26669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5" name="Shape 25"/>
          <p:cNvSpPr txBox="1">
            <a:spLocks noGrp="1"/>
          </p:cNvSpPr>
          <p:nvPr>
            <p:ph type="ftr" idx="11"/>
          </p:nvPr>
        </p:nvSpPr>
        <p:spPr>
          <a:xfrm>
            <a:off x="609600" y="6248205"/>
            <a:ext cx="5421083"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 name="Shape 26"/>
          <p:cNvSpPr txBox="1">
            <a:spLocks noGrp="1"/>
          </p:cNvSpPr>
          <p:nvPr>
            <p:ph type="sldNum" idx="12"/>
          </p:nvPr>
        </p:nvSpPr>
        <p:spPr>
          <a:xfrm>
            <a:off x="0" y="1272221"/>
            <a:ext cx="533399" cy="24447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
        <p:nvSpPr>
          <p:cNvPr id="27" name="Shape 27"/>
          <p:cNvSpPr txBox="1">
            <a:spLocks noGrp="1"/>
          </p:cNvSpPr>
          <p:nvPr>
            <p:ph type="body" idx="1"/>
          </p:nvPr>
        </p:nvSpPr>
        <p:spPr>
          <a:xfrm>
            <a:off x="612647" y="1600200"/>
            <a:ext cx="8153399" cy="4495800"/>
          </a:xfrm>
          <a:prstGeom prst="rect">
            <a:avLst/>
          </a:prstGeom>
          <a:noFill/>
          <a:ln>
            <a:noFill/>
          </a:ln>
        </p:spPr>
        <p:txBody>
          <a:bodyPr lIns="91425" tIns="91425" rIns="91425" bIns="91425" anchor="t" anchorCtr="0"/>
          <a:lstStyle>
            <a:lvl1pPr marL="320040" indent="-209550" algn="l" rtl="0">
              <a:spcBef>
                <a:spcPts val="700"/>
              </a:spcBef>
              <a:buClr>
                <a:schemeClr val="accent2"/>
              </a:buClr>
              <a:buFont typeface="Noto Symbol"/>
              <a:buChar char="◻"/>
              <a:defRPr/>
            </a:lvl1pPr>
            <a:lvl2pPr marL="640080" indent="-168910" algn="l" rtl="0">
              <a:spcBef>
                <a:spcPts val="550"/>
              </a:spcBef>
              <a:buClr>
                <a:schemeClr val="accent1"/>
              </a:buClr>
              <a:buFont typeface="Noto Symbol"/>
              <a:buChar char="⬜"/>
              <a:defRPr/>
            </a:lvl2pPr>
            <a:lvl3pPr marL="914400" indent="-119062" algn="l" rtl="0">
              <a:spcBef>
                <a:spcPts val="500"/>
              </a:spcBef>
              <a:buClr>
                <a:schemeClr val="accent2"/>
              </a:buClr>
              <a:buFont typeface="Noto Symbol"/>
              <a:buChar char="■"/>
              <a:defRPr/>
            </a:lvl3pPr>
            <a:lvl4pPr marL="1371600" indent="-133350" algn="l" rtl="0">
              <a:spcBef>
                <a:spcPts val="400"/>
              </a:spcBef>
              <a:buClr>
                <a:schemeClr val="accent3"/>
              </a:buClr>
              <a:buFont typeface="Noto Symbol"/>
              <a:buChar char="■"/>
              <a:defRPr/>
            </a:lvl4pPr>
            <a:lvl5pPr marL="1828800" indent="-146050" algn="l" rtl="0">
              <a:spcBef>
                <a:spcPts val="400"/>
              </a:spcBef>
              <a:buClr>
                <a:schemeClr val="accent4"/>
              </a:buClr>
              <a:buFont typeface="Noto Symbol"/>
              <a:buChar char="■"/>
              <a:defRPr/>
            </a:lvl5pPr>
            <a:lvl6pPr marL="2103120" indent="-121920" algn="l" rtl="0">
              <a:spcBef>
                <a:spcPts val="360"/>
              </a:spcBef>
              <a:buClr>
                <a:schemeClr val="accent1"/>
              </a:buClr>
              <a:buFont typeface="Noto Symbol"/>
              <a:buChar char="▪"/>
              <a:defRPr/>
            </a:lvl6pPr>
            <a:lvl7pPr marL="2377440" indent="-116839" algn="l" rtl="0">
              <a:spcBef>
                <a:spcPts val="360"/>
              </a:spcBef>
              <a:buClr>
                <a:schemeClr val="accent2"/>
              </a:buClr>
              <a:buFont typeface="Noto Symbol"/>
              <a:buChar char="▪"/>
              <a:defRPr/>
            </a:lvl7pPr>
            <a:lvl8pPr marL="2651760" indent="-124460" algn="l" rtl="0">
              <a:spcBef>
                <a:spcPts val="360"/>
              </a:spcBef>
              <a:buClr>
                <a:schemeClr val="accent3"/>
              </a:buClr>
              <a:buFont typeface="Noto Symbol"/>
              <a:buChar char="▪"/>
              <a:defRPr/>
            </a:lvl8pPr>
            <a:lvl9pPr marL="2926080" indent="-119379" algn="l" rtl="0">
              <a:spcBef>
                <a:spcPts val="360"/>
              </a:spcBef>
              <a:buClr>
                <a:schemeClr val="accent4"/>
              </a:buClr>
              <a:buFont typeface="Noto Symbol"/>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bg>
      <p:bgPr>
        <a:blipFill rotWithShape="1">
          <a:blip r:embed="rId2">
            <a:alphaModFix/>
          </a:blip>
          <a:tile tx="0" ty="0" sx="100000" sy="100000" flip="none" algn="tl"/>
        </a:blipFill>
        <a:effectLst/>
      </p:bgPr>
    </p:bg>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1600200" y="5486400"/>
            <a:ext cx="7315200" cy="685799"/>
          </a:xfrm>
          <a:prstGeom prst="rect">
            <a:avLst/>
          </a:prstGeom>
          <a:noFill/>
          <a:ln>
            <a:noFill/>
          </a:ln>
        </p:spPr>
        <p:txBody>
          <a:bodyPr lIns="91425" tIns="91425" rIns="91425" bIns="91425" anchor="t" anchorCtr="0"/>
          <a:lstStyle>
            <a:lvl1pPr marL="0" indent="0" rtl="0">
              <a:spcBef>
                <a:spcPts val="0"/>
              </a:spcBef>
              <a:buNone/>
              <a:defRPr/>
            </a:lvl1pPr>
            <a:lvl2pPr rtl="0">
              <a:spcBef>
                <a:spcPts val="0"/>
              </a:spcBef>
              <a:buNone/>
              <a:defRPr/>
            </a:lvl2pPr>
            <a:lvl3pPr rtl="0">
              <a:spcBef>
                <a:spcPts val="0"/>
              </a:spcBef>
              <a:buNone/>
              <a:defRPr/>
            </a:lvl3pPr>
            <a:lvl4pPr rtl="0">
              <a:spcBef>
                <a:spcPts val="0"/>
              </a:spcBef>
              <a:buNone/>
              <a:defRPr/>
            </a:lvl4pPr>
            <a:lvl5pPr rtl="0">
              <a:spcBef>
                <a:spcPts val="0"/>
              </a:spcBef>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2" name="Shape 162"/>
          <p:cNvSpPr/>
          <p:nvPr/>
        </p:nvSpPr>
        <p:spPr>
          <a:xfrm>
            <a:off x="-9144" y="4572000"/>
            <a:ext cx="9144000" cy="886967"/>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rgbClr val="FFFFFF"/>
              </a:solidFill>
              <a:latin typeface="Arial"/>
              <a:ea typeface="Arial"/>
              <a:cs typeface="Arial"/>
              <a:sym typeface="Arial"/>
            </a:endParaRPr>
          </a:p>
        </p:txBody>
      </p:sp>
      <p:sp>
        <p:nvSpPr>
          <p:cNvPr id="163" name="Shape 163"/>
          <p:cNvSpPr/>
          <p:nvPr/>
        </p:nvSpPr>
        <p:spPr>
          <a:xfrm>
            <a:off x="-9144" y="4663439"/>
            <a:ext cx="1463039" cy="713232"/>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rgbClr val="FFFFFF"/>
              </a:solidFill>
              <a:latin typeface="Arial"/>
              <a:ea typeface="Arial"/>
              <a:cs typeface="Arial"/>
              <a:sym typeface="Arial"/>
            </a:endParaRPr>
          </a:p>
        </p:txBody>
      </p:sp>
      <p:sp>
        <p:nvSpPr>
          <p:cNvPr id="164" name="Shape 164"/>
          <p:cNvSpPr/>
          <p:nvPr/>
        </p:nvSpPr>
        <p:spPr>
          <a:xfrm>
            <a:off x="1545336" y="4654296"/>
            <a:ext cx="7598663" cy="713232"/>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rgbClr val="FFFFFF"/>
              </a:solidFill>
              <a:latin typeface="Arial"/>
              <a:ea typeface="Arial"/>
              <a:cs typeface="Arial"/>
              <a:sym typeface="Arial"/>
            </a:endParaRPr>
          </a:p>
        </p:txBody>
      </p:sp>
      <p:sp>
        <p:nvSpPr>
          <p:cNvPr id="165" name="Shape 165"/>
          <p:cNvSpPr txBox="1">
            <a:spLocks noGrp="1"/>
          </p:cNvSpPr>
          <p:nvPr>
            <p:ph type="title"/>
          </p:nvPr>
        </p:nvSpPr>
        <p:spPr>
          <a:xfrm>
            <a:off x="1600200" y="4648200"/>
            <a:ext cx="7315200" cy="685799"/>
          </a:xfrm>
          <a:prstGeom prst="rect">
            <a:avLst/>
          </a:prstGeom>
          <a:noFill/>
          <a:ln>
            <a:noFill/>
          </a:ln>
        </p:spPr>
        <p:txBody>
          <a:bodyPr lIns="91425" tIns="91425" rIns="91425" bIns="91425" anchor="ctr" anchorCtr="0"/>
          <a:lstStyle>
            <a:lvl1pPr algn="l" rtl="0">
              <a:spcBef>
                <a:spcPts val="0"/>
              </a:spcBef>
              <a:buClr>
                <a:srgbClr val="FFFFFF"/>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6" name="Shape 166"/>
          <p:cNvSpPr/>
          <p:nvPr/>
        </p:nvSpPr>
        <p:spPr>
          <a:xfrm>
            <a:off x="1447800" y="0"/>
            <a:ext cx="100584" cy="6867143"/>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rgbClr val="FFFFFF"/>
              </a:solidFill>
              <a:latin typeface="Arial"/>
              <a:ea typeface="Arial"/>
              <a:cs typeface="Arial"/>
              <a:sym typeface="Arial"/>
            </a:endParaRPr>
          </a:p>
        </p:txBody>
      </p:sp>
      <p:sp>
        <p:nvSpPr>
          <p:cNvPr id="167" name="Shape 167"/>
          <p:cNvSpPr txBox="1">
            <a:spLocks noGrp="1"/>
          </p:cNvSpPr>
          <p:nvPr>
            <p:ph type="dt" idx="10"/>
          </p:nvPr>
        </p:nvSpPr>
        <p:spPr>
          <a:xfrm>
            <a:off x="6248400" y="6248400"/>
            <a:ext cx="26669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68" name="Shape 168"/>
          <p:cNvSpPr txBox="1">
            <a:spLocks noGrp="1"/>
          </p:cNvSpPr>
          <p:nvPr>
            <p:ph type="sldNum" idx="12"/>
          </p:nvPr>
        </p:nvSpPr>
        <p:spPr>
          <a:xfrm>
            <a:off x="0" y="4667248"/>
            <a:ext cx="1447800" cy="663578"/>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
        <p:nvSpPr>
          <p:cNvPr id="169" name="Shape 169"/>
          <p:cNvSpPr txBox="1">
            <a:spLocks noGrp="1"/>
          </p:cNvSpPr>
          <p:nvPr>
            <p:ph type="ftr" idx="11"/>
          </p:nvPr>
        </p:nvSpPr>
        <p:spPr>
          <a:xfrm>
            <a:off x="1600200" y="6248205"/>
            <a:ext cx="4572000"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70" name="Shape 170"/>
          <p:cNvSpPr>
            <a:spLocks noGrp="1"/>
          </p:cNvSpPr>
          <p:nvPr>
            <p:ph type="pic" idx="2"/>
          </p:nvPr>
        </p:nvSpPr>
        <p:spPr>
          <a:xfrm>
            <a:off x="1560575" y="0"/>
            <a:ext cx="7583423" cy="4568952"/>
          </a:xfrm>
          <a:prstGeom prst="rect">
            <a:avLst/>
          </a:prstGeom>
          <a:solidFill>
            <a:srgbClr val="D5F0FE"/>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609600" y="228600"/>
            <a:ext cx="8153399" cy="990599"/>
          </a:xfrm>
          <a:prstGeom prst="rect">
            <a:avLst/>
          </a:prstGeom>
          <a:noFill/>
          <a:ln>
            <a:noFill/>
          </a:ln>
        </p:spPr>
        <p:txBody>
          <a:bodyPr lIns="91425" tIns="91425" rIns="91425" bIns="91425" anchor="ctr" anchorCtr="0"/>
          <a:lstStyle>
            <a:lvl1pPr algn="l" rtl="0">
              <a:spcBef>
                <a:spcPts val="0"/>
              </a:spcBef>
              <a:buClr>
                <a:schemeClr val="dk2"/>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73" name="Shape 173"/>
          <p:cNvSpPr txBox="1">
            <a:spLocks noGrp="1"/>
          </p:cNvSpPr>
          <p:nvPr>
            <p:ph type="body" idx="1"/>
          </p:nvPr>
        </p:nvSpPr>
        <p:spPr>
          <a:xfrm rot="5400000">
            <a:off x="2426207" y="-213359"/>
            <a:ext cx="4526279" cy="8153399"/>
          </a:xfrm>
          <a:prstGeom prst="rect">
            <a:avLst/>
          </a:prstGeom>
          <a:noFill/>
          <a:ln>
            <a:noFill/>
          </a:ln>
        </p:spPr>
        <p:txBody>
          <a:bodyPr lIns="91425" tIns="91425" rIns="91425" bIns="91425" anchor="t" anchorCtr="0"/>
          <a:lstStyle>
            <a:lvl1pPr marL="320040" indent="-209550" algn="l" rtl="0">
              <a:spcBef>
                <a:spcPts val="700"/>
              </a:spcBef>
              <a:buClr>
                <a:schemeClr val="accent2"/>
              </a:buClr>
              <a:buFont typeface="Noto Symbol"/>
              <a:buChar char="◻"/>
              <a:defRPr/>
            </a:lvl1pPr>
            <a:lvl2pPr marL="640080" indent="-168910" algn="l" rtl="0">
              <a:spcBef>
                <a:spcPts val="550"/>
              </a:spcBef>
              <a:buClr>
                <a:schemeClr val="accent1"/>
              </a:buClr>
              <a:buFont typeface="Noto Symbol"/>
              <a:buChar char="⬜"/>
              <a:defRPr/>
            </a:lvl2pPr>
            <a:lvl3pPr marL="914400" indent="-119062" algn="l" rtl="0">
              <a:spcBef>
                <a:spcPts val="500"/>
              </a:spcBef>
              <a:buClr>
                <a:schemeClr val="accent2"/>
              </a:buClr>
              <a:buFont typeface="Noto Symbol"/>
              <a:buChar char="■"/>
              <a:defRPr/>
            </a:lvl3pPr>
            <a:lvl4pPr marL="1371600" indent="-133350" algn="l" rtl="0">
              <a:spcBef>
                <a:spcPts val="400"/>
              </a:spcBef>
              <a:buClr>
                <a:schemeClr val="accent3"/>
              </a:buClr>
              <a:buFont typeface="Noto Symbol"/>
              <a:buChar char="■"/>
              <a:defRPr/>
            </a:lvl4pPr>
            <a:lvl5pPr marL="1828800" indent="-146050" algn="l" rtl="0">
              <a:spcBef>
                <a:spcPts val="400"/>
              </a:spcBef>
              <a:buClr>
                <a:schemeClr val="accent4"/>
              </a:buClr>
              <a:buFont typeface="Noto Symbol"/>
              <a:buChar char="■"/>
              <a:defRPr/>
            </a:lvl5pPr>
            <a:lvl6pPr marL="2103120" indent="-121920" algn="l" rtl="0">
              <a:spcBef>
                <a:spcPts val="360"/>
              </a:spcBef>
              <a:buClr>
                <a:schemeClr val="accent1"/>
              </a:buClr>
              <a:buFont typeface="Noto Symbol"/>
              <a:buChar char="▪"/>
              <a:defRPr/>
            </a:lvl6pPr>
            <a:lvl7pPr marL="2377440" indent="-116839" algn="l" rtl="0">
              <a:spcBef>
                <a:spcPts val="360"/>
              </a:spcBef>
              <a:buClr>
                <a:schemeClr val="accent2"/>
              </a:buClr>
              <a:buFont typeface="Noto Symbol"/>
              <a:buChar char="▪"/>
              <a:defRPr/>
            </a:lvl7pPr>
            <a:lvl8pPr marL="2651760" indent="-124460" algn="l" rtl="0">
              <a:spcBef>
                <a:spcPts val="360"/>
              </a:spcBef>
              <a:buClr>
                <a:schemeClr val="accent3"/>
              </a:buClr>
              <a:buFont typeface="Noto Symbol"/>
              <a:buChar char="▪"/>
              <a:defRPr/>
            </a:lvl8pPr>
            <a:lvl9pPr marL="2926080" indent="-119379" algn="l" rtl="0">
              <a:spcBef>
                <a:spcPts val="360"/>
              </a:spcBef>
              <a:buClr>
                <a:schemeClr val="accent4"/>
              </a:buClr>
              <a:buFont typeface="Noto Symbol"/>
              <a:buChar char="▪"/>
              <a:defRPr/>
            </a:lvl9pPr>
          </a:lstStyle>
          <a:p>
            <a:endParaRPr/>
          </a:p>
        </p:txBody>
      </p:sp>
      <p:sp>
        <p:nvSpPr>
          <p:cNvPr id="174" name="Shape 174"/>
          <p:cNvSpPr txBox="1">
            <a:spLocks noGrp="1"/>
          </p:cNvSpPr>
          <p:nvPr>
            <p:ph type="dt" idx="10"/>
          </p:nvPr>
        </p:nvSpPr>
        <p:spPr>
          <a:xfrm>
            <a:off x="6096000" y="6248400"/>
            <a:ext cx="26669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75" name="Shape 175"/>
          <p:cNvSpPr txBox="1">
            <a:spLocks noGrp="1"/>
          </p:cNvSpPr>
          <p:nvPr>
            <p:ph type="ftr" idx="11"/>
          </p:nvPr>
        </p:nvSpPr>
        <p:spPr>
          <a:xfrm>
            <a:off x="609600" y="6248205"/>
            <a:ext cx="5421083"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76" name="Shape 176"/>
          <p:cNvSpPr txBox="1">
            <a:spLocks noGrp="1"/>
          </p:cNvSpPr>
          <p:nvPr>
            <p:ph type="sldNum" idx="12"/>
          </p:nvPr>
        </p:nvSpPr>
        <p:spPr>
          <a:xfrm>
            <a:off x="0" y="1272221"/>
            <a:ext cx="533399" cy="24447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bg>
      <p:bgPr>
        <a:solidFill>
          <a:schemeClr val="lt1"/>
        </a:solidFill>
        <a:effectLst/>
      </p:bgPr>
    </p:bg>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rot="5400000">
            <a:off x="4823618" y="2339181"/>
            <a:ext cx="5516562" cy="2057400"/>
          </a:xfrm>
          <a:prstGeom prst="rect">
            <a:avLst/>
          </a:prstGeom>
          <a:noFill/>
          <a:ln>
            <a:noFill/>
          </a:ln>
        </p:spPr>
        <p:txBody>
          <a:bodyPr lIns="91425" tIns="91425" rIns="91425" bIns="91425" anchor="ctr" anchorCtr="0"/>
          <a:lstStyle>
            <a:lvl1pPr algn="l" rtl="0">
              <a:spcBef>
                <a:spcPts val="0"/>
              </a:spcBef>
              <a:buClr>
                <a:schemeClr val="dk2"/>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79" name="Shape 179"/>
          <p:cNvSpPr txBox="1">
            <a:spLocks noGrp="1"/>
          </p:cNvSpPr>
          <p:nvPr>
            <p:ph type="body" idx="1"/>
          </p:nvPr>
        </p:nvSpPr>
        <p:spPr>
          <a:xfrm rot="5400000">
            <a:off x="480217" y="586581"/>
            <a:ext cx="5516564" cy="5562600"/>
          </a:xfrm>
          <a:prstGeom prst="rect">
            <a:avLst/>
          </a:prstGeom>
          <a:noFill/>
          <a:ln>
            <a:noFill/>
          </a:ln>
        </p:spPr>
        <p:txBody>
          <a:bodyPr lIns="91425" tIns="91425" rIns="91425" bIns="91425" anchor="t" anchorCtr="0"/>
          <a:lstStyle>
            <a:lvl1pPr marL="320040" indent="-209550" algn="l" rtl="0">
              <a:spcBef>
                <a:spcPts val="700"/>
              </a:spcBef>
              <a:buClr>
                <a:schemeClr val="accent2"/>
              </a:buClr>
              <a:buFont typeface="Noto Symbol"/>
              <a:buChar char="◻"/>
              <a:defRPr/>
            </a:lvl1pPr>
            <a:lvl2pPr marL="640080" indent="-168910" algn="l" rtl="0">
              <a:spcBef>
                <a:spcPts val="550"/>
              </a:spcBef>
              <a:buClr>
                <a:schemeClr val="accent1"/>
              </a:buClr>
              <a:buFont typeface="Noto Symbol"/>
              <a:buChar char="⬜"/>
              <a:defRPr/>
            </a:lvl2pPr>
            <a:lvl3pPr marL="914400" indent="-119062" algn="l" rtl="0">
              <a:spcBef>
                <a:spcPts val="500"/>
              </a:spcBef>
              <a:buClr>
                <a:schemeClr val="accent2"/>
              </a:buClr>
              <a:buFont typeface="Noto Symbol"/>
              <a:buChar char="■"/>
              <a:defRPr/>
            </a:lvl3pPr>
            <a:lvl4pPr marL="1371600" indent="-133350" algn="l" rtl="0">
              <a:spcBef>
                <a:spcPts val="400"/>
              </a:spcBef>
              <a:buClr>
                <a:schemeClr val="accent3"/>
              </a:buClr>
              <a:buFont typeface="Noto Symbol"/>
              <a:buChar char="■"/>
              <a:defRPr/>
            </a:lvl4pPr>
            <a:lvl5pPr marL="1828800" indent="-146050" algn="l" rtl="0">
              <a:spcBef>
                <a:spcPts val="400"/>
              </a:spcBef>
              <a:buClr>
                <a:schemeClr val="accent4"/>
              </a:buClr>
              <a:buFont typeface="Noto Symbol"/>
              <a:buChar char="■"/>
              <a:defRPr/>
            </a:lvl5pPr>
            <a:lvl6pPr marL="2103120" indent="-121920" algn="l" rtl="0">
              <a:spcBef>
                <a:spcPts val="360"/>
              </a:spcBef>
              <a:buClr>
                <a:schemeClr val="accent1"/>
              </a:buClr>
              <a:buFont typeface="Noto Symbol"/>
              <a:buChar char="▪"/>
              <a:defRPr/>
            </a:lvl6pPr>
            <a:lvl7pPr marL="2377440" indent="-116839" algn="l" rtl="0">
              <a:spcBef>
                <a:spcPts val="360"/>
              </a:spcBef>
              <a:buClr>
                <a:schemeClr val="accent2"/>
              </a:buClr>
              <a:buFont typeface="Noto Symbol"/>
              <a:buChar char="▪"/>
              <a:defRPr/>
            </a:lvl7pPr>
            <a:lvl8pPr marL="2651760" indent="-124460" algn="l" rtl="0">
              <a:spcBef>
                <a:spcPts val="360"/>
              </a:spcBef>
              <a:buClr>
                <a:schemeClr val="accent3"/>
              </a:buClr>
              <a:buFont typeface="Noto Symbol"/>
              <a:buChar char="▪"/>
              <a:defRPr/>
            </a:lvl8pPr>
            <a:lvl9pPr marL="2926080" indent="-119379" algn="l" rtl="0">
              <a:spcBef>
                <a:spcPts val="360"/>
              </a:spcBef>
              <a:buClr>
                <a:schemeClr val="accent4"/>
              </a:buClr>
              <a:buFont typeface="Noto Symbol"/>
              <a:buChar char="▪"/>
              <a:defRPr/>
            </a:lvl9pPr>
          </a:lstStyle>
          <a:p>
            <a:endParaRPr/>
          </a:p>
        </p:txBody>
      </p:sp>
      <p:sp>
        <p:nvSpPr>
          <p:cNvPr id="180" name="Shape 180"/>
          <p:cNvSpPr txBox="1">
            <a:spLocks noGrp="1"/>
          </p:cNvSpPr>
          <p:nvPr>
            <p:ph type="dt" idx="10"/>
          </p:nvPr>
        </p:nvSpPr>
        <p:spPr>
          <a:xfrm>
            <a:off x="6553200" y="6248401"/>
            <a:ext cx="22097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81" name="Shape 181"/>
          <p:cNvSpPr txBox="1">
            <a:spLocks noGrp="1"/>
          </p:cNvSpPr>
          <p:nvPr>
            <p:ph type="ftr" idx="11"/>
          </p:nvPr>
        </p:nvSpPr>
        <p:spPr>
          <a:xfrm>
            <a:off x="457200" y="6248207"/>
            <a:ext cx="5573482"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82" name="Shape 182"/>
          <p:cNvSpPr/>
          <p:nvPr/>
        </p:nvSpPr>
        <p:spPr>
          <a:xfrm>
            <a:off x="6096317" y="0"/>
            <a:ext cx="320039" cy="6858000"/>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rgbClr val="FFFFFF"/>
              </a:solidFill>
              <a:latin typeface="Arial"/>
              <a:ea typeface="Arial"/>
              <a:cs typeface="Arial"/>
              <a:sym typeface="Arial"/>
            </a:endParaRPr>
          </a:p>
        </p:txBody>
      </p:sp>
      <p:sp>
        <p:nvSpPr>
          <p:cNvPr id="183" name="Shape 183"/>
          <p:cNvSpPr/>
          <p:nvPr/>
        </p:nvSpPr>
        <p:spPr>
          <a:xfrm>
            <a:off x="6142037" y="609600"/>
            <a:ext cx="228600" cy="624839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rgbClr val="FFFFFF"/>
              </a:solidFill>
              <a:latin typeface="Arial"/>
              <a:ea typeface="Arial"/>
              <a:cs typeface="Arial"/>
              <a:sym typeface="Arial"/>
            </a:endParaRPr>
          </a:p>
        </p:txBody>
      </p:sp>
      <p:sp>
        <p:nvSpPr>
          <p:cNvPr id="184" name="Shape 184"/>
          <p:cNvSpPr/>
          <p:nvPr/>
        </p:nvSpPr>
        <p:spPr>
          <a:xfrm>
            <a:off x="6142037" y="0"/>
            <a:ext cx="228600" cy="533399"/>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rgbClr val="FFFFFF"/>
              </a:solidFill>
              <a:latin typeface="Arial"/>
              <a:ea typeface="Arial"/>
              <a:cs typeface="Arial"/>
              <a:sym typeface="Arial"/>
            </a:endParaRPr>
          </a:p>
        </p:txBody>
      </p:sp>
      <p:sp>
        <p:nvSpPr>
          <p:cNvPr id="185" name="Shape 185"/>
          <p:cNvSpPr txBox="1">
            <a:spLocks noGrp="1"/>
          </p:cNvSpPr>
          <p:nvPr>
            <p:ph type="sldNum" idx="12"/>
          </p:nvPr>
        </p:nvSpPr>
        <p:spPr>
          <a:xfrm rot="5400000">
            <a:off x="5989638" y="144462"/>
            <a:ext cx="533399" cy="24447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612647" y="228600"/>
            <a:ext cx="8153399" cy="990599"/>
          </a:xfrm>
          <a:prstGeom prst="rect">
            <a:avLst/>
          </a:prstGeom>
          <a:noFill/>
          <a:ln>
            <a:noFill/>
          </a:ln>
        </p:spPr>
        <p:txBody>
          <a:bodyPr lIns="91425" tIns="91425" rIns="91425" bIns="91425" anchor="ctr" anchorCtr="0"/>
          <a:lstStyle>
            <a:lvl1pPr algn="l" rtl="0">
              <a:spcBef>
                <a:spcPts val="0"/>
              </a:spcBef>
              <a:buClr>
                <a:schemeClr val="dk2"/>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7" name="Shape 197"/>
          <p:cNvSpPr txBox="1">
            <a:spLocks noGrp="1"/>
          </p:cNvSpPr>
          <p:nvPr>
            <p:ph type="dt" idx="10"/>
          </p:nvPr>
        </p:nvSpPr>
        <p:spPr>
          <a:xfrm>
            <a:off x="6096000" y="6248400"/>
            <a:ext cx="26669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8" name="Shape 198"/>
          <p:cNvSpPr txBox="1">
            <a:spLocks noGrp="1"/>
          </p:cNvSpPr>
          <p:nvPr>
            <p:ph type="ftr" idx="11"/>
          </p:nvPr>
        </p:nvSpPr>
        <p:spPr>
          <a:xfrm>
            <a:off x="609600" y="6248205"/>
            <a:ext cx="5421083"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9" name="Shape 199"/>
          <p:cNvSpPr txBox="1">
            <a:spLocks noGrp="1"/>
          </p:cNvSpPr>
          <p:nvPr>
            <p:ph type="sldNum" idx="12"/>
          </p:nvPr>
        </p:nvSpPr>
        <p:spPr>
          <a:xfrm>
            <a:off x="0" y="1272221"/>
            <a:ext cx="533399" cy="24447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
        <p:nvSpPr>
          <p:cNvPr id="200" name="Shape 200"/>
          <p:cNvSpPr txBox="1">
            <a:spLocks noGrp="1"/>
          </p:cNvSpPr>
          <p:nvPr>
            <p:ph type="body" idx="1"/>
          </p:nvPr>
        </p:nvSpPr>
        <p:spPr>
          <a:xfrm>
            <a:off x="612647" y="1600200"/>
            <a:ext cx="8153399" cy="4495800"/>
          </a:xfrm>
          <a:prstGeom prst="rect">
            <a:avLst/>
          </a:prstGeom>
          <a:noFill/>
          <a:ln>
            <a:noFill/>
          </a:ln>
        </p:spPr>
        <p:txBody>
          <a:bodyPr lIns="91425" tIns="91425" rIns="91425" bIns="91425" anchor="t" anchorCtr="0"/>
          <a:lstStyle>
            <a:lvl1pPr marL="320040" indent="-209550" algn="l" rtl="0">
              <a:spcBef>
                <a:spcPts val="700"/>
              </a:spcBef>
              <a:buClr>
                <a:schemeClr val="accent2"/>
              </a:buClr>
              <a:buFont typeface="Noto Symbol"/>
              <a:buChar char="◻"/>
              <a:defRPr/>
            </a:lvl1pPr>
            <a:lvl2pPr marL="640080" indent="-168910" algn="l" rtl="0">
              <a:spcBef>
                <a:spcPts val="550"/>
              </a:spcBef>
              <a:buClr>
                <a:schemeClr val="accent1"/>
              </a:buClr>
              <a:buFont typeface="Noto Symbol"/>
              <a:buChar char="⬜"/>
              <a:defRPr/>
            </a:lvl2pPr>
            <a:lvl3pPr marL="914400" indent="-119062" algn="l" rtl="0">
              <a:spcBef>
                <a:spcPts val="500"/>
              </a:spcBef>
              <a:buClr>
                <a:schemeClr val="accent2"/>
              </a:buClr>
              <a:buFont typeface="Noto Symbol"/>
              <a:buChar char="■"/>
              <a:defRPr/>
            </a:lvl3pPr>
            <a:lvl4pPr marL="1371600" indent="-133350" algn="l" rtl="0">
              <a:spcBef>
                <a:spcPts val="400"/>
              </a:spcBef>
              <a:buClr>
                <a:schemeClr val="accent3"/>
              </a:buClr>
              <a:buFont typeface="Noto Symbol"/>
              <a:buChar char="■"/>
              <a:defRPr/>
            </a:lvl4pPr>
            <a:lvl5pPr marL="1828800" indent="-146050" algn="l" rtl="0">
              <a:spcBef>
                <a:spcPts val="400"/>
              </a:spcBef>
              <a:buClr>
                <a:schemeClr val="accent4"/>
              </a:buClr>
              <a:buFont typeface="Noto Symbol"/>
              <a:buChar char="■"/>
              <a:defRPr/>
            </a:lvl5pPr>
            <a:lvl6pPr marL="2103120" indent="-121920" algn="l" rtl="0">
              <a:spcBef>
                <a:spcPts val="360"/>
              </a:spcBef>
              <a:buClr>
                <a:schemeClr val="accent1"/>
              </a:buClr>
              <a:buFont typeface="Noto Symbol"/>
              <a:buChar char="▪"/>
              <a:defRPr/>
            </a:lvl6pPr>
            <a:lvl7pPr marL="2377440" indent="-116839" algn="l" rtl="0">
              <a:spcBef>
                <a:spcPts val="360"/>
              </a:spcBef>
              <a:buClr>
                <a:schemeClr val="accent2"/>
              </a:buClr>
              <a:buFont typeface="Noto Symbol"/>
              <a:buChar char="▪"/>
              <a:defRPr/>
            </a:lvl7pPr>
            <a:lvl8pPr marL="2651760" indent="-124460" algn="l" rtl="0">
              <a:spcBef>
                <a:spcPts val="360"/>
              </a:spcBef>
              <a:buClr>
                <a:schemeClr val="accent3"/>
              </a:buClr>
              <a:buFont typeface="Noto Symbol"/>
              <a:buChar char="▪"/>
              <a:defRPr/>
            </a:lvl8pPr>
            <a:lvl9pPr marL="2926080" indent="-119379" algn="l" rtl="0">
              <a:spcBef>
                <a:spcPts val="360"/>
              </a:spcBef>
              <a:buClr>
                <a:schemeClr val="accent4"/>
              </a:buClr>
              <a:buFont typeface="Noto Symbol"/>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01"/>
        <p:cNvGrpSpPr/>
        <p:nvPr/>
      </p:nvGrpSpPr>
      <p:grpSpPr>
        <a:xfrm>
          <a:off x="0" y="0"/>
          <a:ext cx="0" cy="0"/>
          <a:chOff x="0" y="0"/>
          <a:chExt cx="0" cy="0"/>
        </a:xfrm>
      </p:grpSpPr>
      <p:sp>
        <p:nvSpPr>
          <p:cNvPr id="202" name="Shape 202"/>
          <p:cNvSpPr/>
          <p:nvPr/>
        </p:nvSpPr>
        <p:spPr>
          <a:xfrm>
            <a:off x="0" y="5971032"/>
            <a:ext cx="9144000" cy="886967"/>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203" name="Shape 203"/>
          <p:cNvSpPr/>
          <p:nvPr/>
        </p:nvSpPr>
        <p:spPr>
          <a:xfrm>
            <a:off x="-9144" y="6053328"/>
            <a:ext cx="2249424" cy="713232"/>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204" name="Shape 204"/>
          <p:cNvSpPr/>
          <p:nvPr/>
        </p:nvSpPr>
        <p:spPr>
          <a:xfrm>
            <a:off x="2359151" y="6044183"/>
            <a:ext cx="6784847" cy="713232"/>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205" name="Shape 205"/>
          <p:cNvSpPr txBox="1">
            <a:spLocks noGrp="1"/>
          </p:cNvSpPr>
          <p:nvPr>
            <p:ph type="ctrTitle"/>
          </p:nvPr>
        </p:nvSpPr>
        <p:spPr>
          <a:xfrm>
            <a:off x="2362200" y="4038600"/>
            <a:ext cx="6476999" cy="1828800"/>
          </a:xfrm>
          <a:prstGeom prst="rect">
            <a:avLst/>
          </a:prstGeom>
          <a:noFill/>
          <a:ln>
            <a:noFill/>
          </a:ln>
        </p:spPr>
        <p:txBody>
          <a:bodyPr lIns="91425" tIns="91425" rIns="91425" bIns="91425" anchor="b" anchorCtr="0"/>
          <a:lstStyle>
            <a:lvl1pPr marL="0" marR="0" indent="0" algn="l" rtl="0">
              <a:spcBef>
                <a:spcPts val="0"/>
              </a:spcBef>
              <a:buClr>
                <a:schemeClr val="dk2"/>
              </a:buClr>
              <a:buFont typeface="A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06" name="Shape 206"/>
          <p:cNvSpPr txBox="1">
            <a:spLocks noGrp="1"/>
          </p:cNvSpPr>
          <p:nvPr>
            <p:ph type="subTitle" idx="1"/>
          </p:nvPr>
        </p:nvSpPr>
        <p:spPr>
          <a:xfrm>
            <a:off x="2362200" y="6050037"/>
            <a:ext cx="6705599" cy="685799"/>
          </a:xfrm>
          <a:prstGeom prst="rect">
            <a:avLst/>
          </a:prstGeom>
          <a:noFill/>
          <a:ln>
            <a:noFill/>
          </a:ln>
        </p:spPr>
        <p:txBody>
          <a:bodyPr lIns="91425" tIns="91425" rIns="91425" bIns="91425" anchor="ctr" anchorCtr="0"/>
          <a:lstStyle>
            <a:lvl1pPr marL="0" marR="0" indent="0" algn="l" rtl="0">
              <a:spcBef>
                <a:spcPts val="700"/>
              </a:spcBef>
              <a:buClr>
                <a:schemeClr val="accent2"/>
              </a:buClr>
              <a:buFont typeface="Noto Symbol"/>
              <a:buNone/>
              <a:defRPr/>
            </a:lvl1pPr>
            <a:lvl2pPr marL="457200" marR="0" indent="0" algn="ctr" rtl="0">
              <a:spcBef>
                <a:spcPts val="550"/>
              </a:spcBef>
              <a:buClr>
                <a:schemeClr val="accent1"/>
              </a:buClr>
              <a:buFont typeface="Noto Symbol"/>
              <a:buNone/>
              <a:defRPr/>
            </a:lvl2pPr>
            <a:lvl3pPr marL="914400" marR="0" indent="0" algn="ctr" rtl="0">
              <a:spcBef>
                <a:spcPts val="500"/>
              </a:spcBef>
              <a:buClr>
                <a:schemeClr val="accent2"/>
              </a:buClr>
              <a:buFont typeface="Noto Symbol"/>
              <a:buNone/>
              <a:defRPr/>
            </a:lvl3pPr>
            <a:lvl4pPr marL="1371600" marR="0" indent="0" algn="ctr" rtl="0">
              <a:spcBef>
                <a:spcPts val="400"/>
              </a:spcBef>
              <a:buClr>
                <a:schemeClr val="accent3"/>
              </a:buClr>
              <a:buFont typeface="Noto Symbol"/>
              <a:buNone/>
              <a:defRPr/>
            </a:lvl4pPr>
            <a:lvl5pPr marL="1828800" marR="0" indent="0" algn="ctr" rtl="0">
              <a:spcBef>
                <a:spcPts val="400"/>
              </a:spcBef>
              <a:buClr>
                <a:schemeClr val="accent4"/>
              </a:buClr>
              <a:buFont typeface="Noto Symbol"/>
              <a:buNone/>
              <a:defRPr/>
            </a:lvl5pPr>
            <a:lvl6pPr marL="2286000" marR="0" indent="0" algn="ctr" rtl="0">
              <a:spcBef>
                <a:spcPts val="360"/>
              </a:spcBef>
              <a:buClr>
                <a:schemeClr val="accent1"/>
              </a:buClr>
              <a:buFont typeface="Noto Symbol"/>
              <a:buNone/>
              <a:defRPr/>
            </a:lvl6pPr>
            <a:lvl7pPr marL="2743200" marR="0" indent="0" algn="ctr" rtl="0">
              <a:spcBef>
                <a:spcPts val="360"/>
              </a:spcBef>
              <a:buClr>
                <a:schemeClr val="accent2"/>
              </a:buClr>
              <a:buFont typeface="Noto Symbol"/>
              <a:buNone/>
              <a:defRPr/>
            </a:lvl7pPr>
            <a:lvl8pPr marL="3200400" marR="0" indent="0" algn="ctr" rtl="0">
              <a:spcBef>
                <a:spcPts val="360"/>
              </a:spcBef>
              <a:buClr>
                <a:schemeClr val="accent3"/>
              </a:buClr>
              <a:buFont typeface="Noto Symbol"/>
              <a:buNone/>
              <a:defRPr/>
            </a:lvl8pPr>
            <a:lvl9pPr marL="3657600" marR="0" indent="0" algn="ctr" rtl="0">
              <a:spcBef>
                <a:spcPts val="360"/>
              </a:spcBef>
              <a:buClr>
                <a:schemeClr val="accent4"/>
              </a:buClr>
              <a:buFont typeface="Noto Symbol"/>
              <a:buNone/>
              <a:defRPr/>
            </a:lvl9pPr>
          </a:lstStyle>
          <a:p>
            <a:endParaRPr/>
          </a:p>
        </p:txBody>
      </p:sp>
      <p:sp>
        <p:nvSpPr>
          <p:cNvPr id="207" name="Shape 207"/>
          <p:cNvSpPr txBox="1">
            <a:spLocks noGrp="1"/>
          </p:cNvSpPr>
          <p:nvPr>
            <p:ph type="dt" idx="10"/>
          </p:nvPr>
        </p:nvSpPr>
        <p:spPr>
          <a:xfrm>
            <a:off x="76200" y="6068698"/>
            <a:ext cx="2057400" cy="685799"/>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08" name="Shape 208"/>
          <p:cNvSpPr txBox="1">
            <a:spLocks noGrp="1"/>
          </p:cNvSpPr>
          <p:nvPr>
            <p:ph type="ftr" idx="11"/>
          </p:nvPr>
        </p:nvSpPr>
        <p:spPr>
          <a:xfrm>
            <a:off x="2085392" y="236537"/>
            <a:ext cx="5867400"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09" name="Shape 209"/>
          <p:cNvSpPr txBox="1">
            <a:spLocks noGrp="1"/>
          </p:cNvSpPr>
          <p:nvPr>
            <p:ph type="sldNum" idx="12"/>
          </p:nvPr>
        </p:nvSpPr>
        <p:spPr>
          <a:xfrm>
            <a:off x="8001000" y="228600"/>
            <a:ext cx="838199" cy="381000"/>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1371600" y="2743200"/>
            <a:ext cx="7123113" cy="1673224"/>
          </a:xfrm>
          <a:prstGeom prst="rect">
            <a:avLst/>
          </a:prstGeom>
          <a:noFill/>
          <a:ln>
            <a:noFill/>
          </a:ln>
        </p:spPr>
        <p:txBody>
          <a:bodyPr lIns="91425" tIns="91425" rIns="91425" bIns="91425" anchor="t" anchorCtr="0"/>
          <a:lstStyle>
            <a:lvl1pPr marL="0" indent="0" rtl="0">
              <a:spcBef>
                <a:spcPts val="0"/>
              </a:spcBef>
              <a:buClr>
                <a:schemeClr val="dk2"/>
              </a:buClr>
              <a:buNone/>
              <a:defRPr/>
            </a:lvl1pPr>
            <a:lvl2pPr rtl="0">
              <a:spcBef>
                <a:spcPts val="0"/>
              </a:spcBef>
              <a:buClr>
                <a:srgbClr val="888888"/>
              </a:buClr>
              <a:buNone/>
              <a:defRPr/>
            </a:lvl2pPr>
            <a:lvl3pPr rtl="0">
              <a:spcBef>
                <a:spcPts val="0"/>
              </a:spcBef>
              <a:buClr>
                <a:srgbClr val="888888"/>
              </a:buClr>
              <a:buNone/>
              <a:defRPr/>
            </a:lvl3pPr>
            <a:lvl4pPr rtl="0">
              <a:spcBef>
                <a:spcPts val="0"/>
              </a:spcBef>
              <a:buClr>
                <a:srgbClr val="888888"/>
              </a:buClr>
              <a:buNone/>
              <a:defRPr/>
            </a:lvl4pPr>
            <a:lvl5pPr rtl="0">
              <a:spcBef>
                <a:spcPts val="0"/>
              </a:spcBef>
              <a:buClr>
                <a:srgbClr val="888888"/>
              </a:buClr>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2" name="Shape 212"/>
          <p:cNvSpPr/>
          <p:nvPr/>
        </p:nvSpPr>
        <p:spPr>
          <a:xfrm>
            <a:off x="0" y="1524000"/>
            <a:ext cx="9144000" cy="1143000"/>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213" name="Shape 213"/>
          <p:cNvSpPr/>
          <p:nvPr/>
        </p:nvSpPr>
        <p:spPr>
          <a:xfrm>
            <a:off x="0" y="1600200"/>
            <a:ext cx="1295400" cy="990599"/>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214" name="Shape 214"/>
          <p:cNvSpPr/>
          <p:nvPr/>
        </p:nvSpPr>
        <p:spPr>
          <a:xfrm>
            <a:off x="1371600" y="1600200"/>
            <a:ext cx="7772400" cy="99059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215" name="Shape 215"/>
          <p:cNvSpPr txBox="1">
            <a:spLocks noGrp="1"/>
          </p:cNvSpPr>
          <p:nvPr>
            <p:ph type="title"/>
          </p:nvPr>
        </p:nvSpPr>
        <p:spPr>
          <a:xfrm>
            <a:off x="1371600" y="1600200"/>
            <a:ext cx="7619999" cy="990599"/>
          </a:xfrm>
          <a:prstGeom prst="rect">
            <a:avLst/>
          </a:prstGeom>
          <a:noFill/>
          <a:ln>
            <a:noFill/>
          </a:ln>
        </p:spPr>
        <p:txBody>
          <a:bodyPr lIns="91425" tIns="91425" rIns="91425" bIns="91425" anchor="ctr" anchorCtr="0"/>
          <a:lstStyle>
            <a:lvl1pPr algn="l" rtl="0">
              <a:spcBef>
                <a:spcPts val="0"/>
              </a:spcBef>
              <a:buClr>
                <a:srgbClr val="FFFFFF"/>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6" name="Shape 216"/>
          <p:cNvSpPr txBox="1">
            <a:spLocks noGrp="1"/>
          </p:cNvSpPr>
          <p:nvPr>
            <p:ph type="dt" idx="10"/>
          </p:nvPr>
        </p:nvSpPr>
        <p:spPr>
          <a:xfrm>
            <a:off x="6096000" y="6248400"/>
            <a:ext cx="26669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17" name="Shape 217"/>
          <p:cNvSpPr txBox="1">
            <a:spLocks noGrp="1"/>
          </p:cNvSpPr>
          <p:nvPr>
            <p:ph type="sldNum" idx="12"/>
          </p:nvPr>
        </p:nvSpPr>
        <p:spPr>
          <a:xfrm>
            <a:off x="0" y="1752600"/>
            <a:ext cx="1295400" cy="70167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
        <p:nvSpPr>
          <p:cNvPr id="218" name="Shape 218"/>
          <p:cNvSpPr txBox="1">
            <a:spLocks noGrp="1"/>
          </p:cNvSpPr>
          <p:nvPr>
            <p:ph type="ftr" idx="11"/>
          </p:nvPr>
        </p:nvSpPr>
        <p:spPr>
          <a:xfrm>
            <a:off x="609600" y="6248205"/>
            <a:ext cx="5421083"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609600" y="228600"/>
            <a:ext cx="8153399" cy="990599"/>
          </a:xfrm>
          <a:prstGeom prst="rect">
            <a:avLst/>
          </a:prstGeom>
          <a:noFill/>
          <a:ln>
            <a:noFill/>
          </a:ln>
        </p:spPr>
        <p:txBody>
          <a:bodyPr lIns="91425" tIns="91425" rIns="91425" bIns="91425" anchor="ctr" anchorCtr="0"/>
          <a:lstStyle>
            <a:lvl1pPr algn="l" rtl="0">
              <a:spcBef>
                <a:spcPts val="0"/>
              </a:spcBef>
              <a:buClr>
                <a:schemeClr val="dk2"/>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1" name="Shape 221"/>
          <p:cNvSpPr txBox="1">
            <a:spLocks noGrp="1"/>
          </p:cNvSpPr>
          <p:nvPr>
            <p:ph type="body" idx="1"/>
          </p:nvPr>
        </p:nvSpPr>
        <p:spPr>
          <a:xfrm>
            <a:off x="609600" y="1589566"/>
            <a:ext cx="3886200" cy="4572000"/>
          </a:xfrm>
          <a:prstGeom prst="rect">
            <a:avLst/>
          </a:prstGeom>
          <a:noFill/>
          <a:ln>
            <a:noFill/>
          </a:ln>
        </p:spPr>
        <p:txBody>
          <a:bodyPr lIns="91425" tIns="91425" rIns="91425" bIns="91425" anchor="t" anchorCtr="0"/>
          <a:lstStyle>
            <a:lvl1pPr marL="320040" indent="-209550" algn="l" rtl="0">
              <a:spcBef>
                <a:spcPts val="700"/>
              </a:spcBef>
              <a:buClr>
                <a:schemeClr val="accent2"/>
              </a:buClr>
              <a:buFont typeface="Noto Symbol"/>
              <a:buChar char="◻"/>
              <a:defRPr/>
            </a:lvl1pPr>
            <a:lvl2pPr marL="640080" indent="-168910" algn="l" rtl="0">
              <a:spcBef>
                <a:spcPts val="550"/>
              </a:spcBef>
              <a:buClr>
                <a:schemeClr val="accent1"/>
              </a:buClr>
              <a:buFont typeface="Noto Symbol"/>
              <a:buChar char="⬜"/>
              <a:defRPr/>
            </a:lvl2pPr>
            <a:lvl3pPr marL="914400" indent="-119062" algn="l" rtl="0">
              <a:spcBef>
                <a:spcPts val="500"/>
              </a:spcBef>
              <a:buClr>
                <a:schemeClr val="accent2"/>
              </a:buClr>
              <a:buFont typeface="Noto Symbol"/>
              <a:buChar char="■"/>
              <a:defRPr/>
            </a:lvl3pPr>
            <a:lvl4pPr marL="1371600" indent="-133350" algn="l" rtl="0">
              <a:spcBef>
                <a:spcPts val="400"/>
              </a:spcBef>
              <a:buClr>
                <a:schemeClr val="accent3"/>
              </a:buClr>
              <a:buFont typeface="Noto Symbol"/>
              <a:buChar char="■"/>
              <a:defRPr/>
            </a:lvl4pPr>
            <a:lvl5pPr marL="1828800" indent="-146050" algn="l" rtl="0">
              <a:spcBef>
                <a:spcPts val="400"/>
              </a:spcBef>
              <a:buClr>
                <a:schemeClr val="accent4"/>
              </a:buClr>
              <a:buFont typeface="Noto Symbol"/>
              <a:buChar char="■"/>
              <a:defRPr/>
            </a:lvl5pPr>
            <a:lvl6pPr marL="2103120" indent="-121920" algn="l" rtl="0">
              <a:spcBef>
                <a:spcPts val="360"/>
              </a:spcBef>
              <a:buClr>
                <a:schemeClr val="accent1"/>
              </a:buClr>
              <a:buFont typeface="Noto Symbol"/>
              <a:buChar char="▪"/>
              <a:defRPr/>
            </a:lvl6pPr>
            <a:lvl7pPr marL="2377440" indent="-116839" algn="l" rtl="0">
              <a:spcBef>
                <a:spcPts val="360"/>
              </a:spcBef>
              <a:buClr>
                <a:schemeClr val="accent2"/>
              </a:buClr>
              <a:buFont typeface="Noto Symbol"/>
              <a:buChar char="▪"/>
              <a:defRPr/>
            </a:lvl7pPr>
            <a:lvl8pPr marL="2651760" indent="-124460" algn="l" rtl="0">
              <a:spcBef>
                <a:spcPts val="360"/>
              </a:spcBef>
              <a:buClr>
                <a:schemeClr val="accent3"/>
              </a:buClr>
              <a:buFont typeface="Noto Symbol"/>
              <a:buChar char="▪"/>
              <a:defRPr/>
            </a:lvl8pPr>
            <a:lvl9pPr marL="2926080" indent="-119379" algn="l" rtl="0">
              <a:spcBef>
                <a:spcPts val="360"/>
              </a:spcBef>
              <a:buClr>
                <a:schemeClr val="accent4"/>
              </a:buClr>
              <a:buFont typeface="Noto Symbol"/>
              <a:buChar char="▪"/>
              <a:defRPr/>
            </a:lvl9pPr>
          </a:lstStyle>
          <a:p>
            <a:endParaRPr/>
          </a:p>
        </p:txBody>
      </p:sp>
      <p:sp>
        <p:nvSpPr>
          <p:cNvPr id="222" name="Shape 222"/>
          <p:cNvSpPr txBox="1">
            <a:spLocks noGrp="1"/>
          </p:cNvSpPr>
          <p:nvPr>
            <p:ph type="body" idx="2"/>
          </p:nvPr>
        </p:nvSpPr>
        <p:spPr>
          <a:xfrm>
            <a:off x="4844901" y="1589566"/>
            <a:ext cx="3886200" cy="4572000"/>
          </a:xfrm>
          <a:prstGeom prst="rect">
            <a:avLst/>
          </a:prstGeom>
          <a:noFill/>
          <a:ln>
            <a:noFill/>
          </a:ln>
        </p:spPr>
        <p:txBody>
          <a:bodyPr lIns="91425" tIns="91425" rIns="91425" bIns="91425" anchor="t" anchorCtr="0"/>
          <a:lstStyle>
            <a:lvl1pPr marL="320040" indent="-209550" algn="l" rtl="0">
              <a:spcBef>
                <a:spcPts val="700"/>
              </a:spcBef>
              <a:buClr>
                <a:schemeClr val="accent2"/>
              </a:buClr>
              <a:buFont typeface="Noto Symbol"/>
              <a:buChar char="◻"/>
              <a:defRPr/>
            </a:lvl1pPr>
            <a:lvl2pPr marL="640080" indent="-168910" algn="l" rtl="0">
              <a:spcBef>
                <a:spcPts val="550"/>
              </a:spcBef>
              <a:buClr>
                <a:schemeClr val="accent1"/>
              </a:buClr>
              <a:buFont typeface="Noto Symbol"/>
              <a:buChar char="⬜"/>
              <a:defRPr/>
            </a:lvl2pPr>
            <a:lvl3pPr marL="914400" indent="-119062" algn="l" rtl="0">
              <a:spcBef>
                <a:spcPts val="500"/>
              </a:spcBef>
              <a:buClr>
                <a:schemeClr val="accent2"/>
              </a:buClr>
              <a:buFont typeface="Noto Symbol"/>
              <a:buChar char="■"/>
              <a:defRPr/>
            </a:lvl3pPr>
            <a:lvl4pPr marL="1371600" indent="-133350" algn="l" rtl="0">
              <a:spcBef>
                <a:spcPts val="400"/>
              </a:spcBef>
              <a:buClr>
                <a:schemeClr val="accent3"/>
              </a:buClr>
              <a:buFont typeface="Noto Symbol"/>
              <a:buChar char="■"/>
              <a:defRPr/>
            </a:lvl4pPr>
            <a:lvl5pPr marL="1828800" indent="-146050" algn="l" rtl="0">
              <a:spcBef>
                <a:spcPts val="400"/>
              </a:spcBef>
              <a:buClr>
                <a:schemeClr val="accent4"/>
              </a:buClr>
              <a:buFont typeface="Noto Symbol"/>
              <a:buChar char="■"/>
              <a:defRPr/>
            </a:lvl5pPr>
            <a:lvl6pPr marL="2103120" indent="-121920" algn="l" rtl="0">
              <a:spcBef>
                <a:spcPts val="360"/>
              </a:spcBef>
              <a:buClr>
                <a:schemeClr val="accent1"/>
              </a:buClr>
              <a:buFont typeface="Noto Symbol"/>
              <a:buChar char="▪"/>
              <a:defRPr/>
            </a:lvl6pPr>
            <a:lvl7pPr marL="2377440" indent="-116839" algn="l" rtl="0">
              <a:spcBef>
                <a:spcPts val="360"/>
              </a:spcBef>
              <a:buClr>
                <a:schemeClr val="accent2"/>
              </a:buClr>
              <a:buFont typeface="Noto Symbol"/>
              <a:buChar char="▪"/>
              <a:defRPr/>
            </a:lvl7pPr>
            <a:lvl8pPr marL="2651760" indent="-124460" algn="l" rtl="0">
              <a:spcBef>
                <a:spcPts val="360"/>
              </a:spcBef>
              <a:buClr>
                <a:schemeClr val="accent3"/>
              </a:buClr>
              <a:buFont typeface="Noto Symbol"/>
              <a:buChar char="▪"/>
              <a:defRPr/>
            </a:lvl8pPr>
            <a:lvl9pPr marL="2926080" indent="-119379" algn="l" rtl="0">
              <a:spcBef>
                <a:spcPts val="360"/>
              </a:spcBef>
              <a:buClr>
                <a:schemeClr val="accent4"/>
              </a:buClr>
              <a:buFont typeface="Noto Symbol"/>
              <a:buChar char="▪"/>
              <a:defRPr/>
            </a:lvl9pPr>
          </a:lstStyle>
          <a:p>
            <a:endParaRPr/>
          </a:p>
        </p:txBody>
      </p:sp>
      <p:sp>
        <p:nvSpPr>
          <p:cNvPr id="223" name="Shape 223"/>
          <p:cNvSpPr txBox="1">
            <a:spLocks noGrp="1"/>
          </p:cNvSpPr>
          <p:nvPr>
            <p:ph type="dt" idx="10"/>
          </p:nvPr>
        </p:nvSpPr>
        <p:spPr>
          <a:xfrm>
            <a:off x="6096000" y="6248400"/>
            <a:ext cx="26669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24" name="Shape 224"/>
          <p:cNvSpPr txBox="1">
            <a:spLocks noGrp="1"/>
          </p:cNvSpPr>
          <p:nvPr>
            <p:ph type="sldNum" idx="12"/>
          </p:nvPr>
        </p:nvSpPr>
        <p:spPr>
          <a:xfrm>
            <a:off x="0" y="1272221"/>
            <a:ext cx="533399" cy="24447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
        <p:nvSpPr>
          <p:cNvPr id="225" name="Shape 225"/>
          <p:cNvSpPr txBox="1">
            <a:spLocks noGrp="1"/>
          </p:cNvSpPr>
          <p:nvPr>
            <p:ph type="ftr" idx="11"/>
          </p:nvPr>
        </p:nvSpPr>
        <p:spPr>
          <a:xfrm>
            <a:off x="609600" y="6248205"/>
            <a:ext cx="5421083"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533400" y="273050"/>
            <a:ext cx="8153399" cy="869949"/>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8" name="Shape 228"/>
          <p:cNvSpPr txBox="1">
            <a:spLocks noGrp="1"/>
          </p:cNvSpPr>
          <p:nvPr>
            <p:ph type="body" idx="1"/>
          </p:nvPr>
        </p:nvSpPr>
        <p:spPr>
          <a:xfrm>
            <a:off x="609600" y="2438400"/>
            <a:ext cx="3886200" cy="3581399"/>
          </a:xfrm>
          <a:prstGeom prst="rect">
            <a:avLst/>
          </a:prstGeom>
          <a:noFill/>
          <a:ln>
            <a:noFill/>
          </a:ln>
        </p:spPr>
        <p:txBody>
          <a:bodyPr lIns="91425" tIns="91425" rIns="91425" bIns="91425" anchor="t" anchorCtr="0"/>
          <a:lstStyle>
            <a:lvl1pPr marL="320040" indent="-209550" algn="l" rtl="0">
              <a:spcBef>
                <a:spcPts val="700"/>
              </a:spcBef>
              <a:buClr>
                <a:schemeClr val="accent2"/>
              </a:buClr>
              <a:buFont typeface="Noto Symbol"/>
              <a:buChar char="◻"/>
              <a:defRPr/>
            </a:lvl1pPr>
            <a:lvl2pPr marL="640080" indent="-168910" algn="l" rtl="0">
              <a:spcBef>
                <a:spcPts val="550"/>
              </a:spcBef>
              <a:buClr>
                <a:schemeClr val="accent1"/>
              </a:buClr>
              <a:buFont typeface="Noto Symbol"/>
              <a:buChar char="⬜"/>
              <a:defRPr/>
            </a:lvl2pPr>
            <a:lvl3pPr marL="914400" indent="-119062" algn="l" rtl="0">
              <a:spcBef>
                <a:spcPts val="500"/>
              </a:spcBef>
              <a:buClr>
                <a:schemeClr val="accent2"/>
              </a:buClr>
              <a:buFont typeface="Noto Symbol"/>
              <a:buChar char="■"/>
              <a:defRPr/>
            </a:lvl3pPr>
            <a:lvl4pPr marL="1371600" indent="-133350" algn="l" rtl="0">
              <a:spcBef>
                <a:spcPts val="400"/>
              </a:spcBef>
              <a:buClr>
                <a:schemeClr val="accent3"/>
              </a:buClr>
              <a:buFont typeface="Noto Symbol"/>
              <a:buChar char="■"/>
              <a:defRPr/>
            </a:lvl4pPr>
            <a:lvl5pPr marL="1828800" indent="-146050" algn="l" rtl="0">
              <a:spcBef>
                <a:spcPts val="400"/>
              </a:spcBef>
              <a:buClr>
                <a:schemeClr val="accent4"/>
              </a:buClr>
              <a:buFont typeface="Noto Symbol"/>
              <a:buChar char="■"/>
              <a:defRPr/>
            </a:lvl5pPr>
            <a:lvl6pPr marL="2103120" indent="-121920" algn="l" rtl="0">
              <a:spcBef>
                <a:spcPts val="360"/>
              </a:spcBef>
              <a:buClr>
                <a:schemeClr val="accent1"/>
              </a:buClr>
              <a:buFont typeface="Noto Symbol"/>
              <a:buChar char="▪"/>
              <a:defRPr/>
            </a:lvl6pPr>
            <a:lvl7pPr marL="2377440" indent="-116839" algn="l" rtl="0">
              <a:spcBef>
                <a:spcPts val="360"/>
              </a:spcBef>
              <a:buClr>
                <a:schemeClr val="accent2"/>
              </a:buClr>
              <a:buFont typeface="Noto Symbol"/>
              <a:buChar char="▪"/>
              <a:defRPr/>
            </a:lvl7pPr>
            <a:lvl8pPr marL="2651760" indent="-124460" algn="l" rtl="0">
              <a:spcBef>
                <a:spcPts val="360"/>
              </a:spcBef>
              <a:buClr>
                <a:schemeClr val="accent3"/>
              </a:buClr>
              <a:buFont typeface="Noto Symbol"/>
              <a:buChar char="▪"/>
              <a:defRPr/>
            </a:lvl8pPr>
            <a:lvl9pPr marL="2926080" indent="-119379" algn="l" rtl="0">
              <a:spcBef>
                <a:spcPts val="360"/>
              </a:spcBef>
              <a:buClr>
                <a:schemeClr val="accent4"/>
              </a:buClr>
              <a:buFont typeface="Noto Symbol"/>
              <a:buChar char="▪"/>
              <a:defRPr/>
            </a:lvl9pPr>
          </a:lstStyle>
          <a:p>
            <a:endParaRPr/>
          </a:p>
        </p:txBody>
      </p:sp>
      <p:sp>
        <p:nvSpPr>
          <p:cNvPr id="229" name="Shape 229"/>
          <p:cNvSpPr txBox="1">
            <a:spLocks noGrp="1"/>
          </p:cNvSpPr>
          <p:nvPr>
            <p:ph type="body" idx="2"/>
          </p:nvPr>
        </p:nvSpPr>
        <p:spPr>
          <a:xfrm>
            <a:off x="4800600" y="2438400"/>
            <a:ext cx="3886200" cy="3581399"/>
          </a:xfrm>
          <a:prstGeom prst="rect">
            <a:avLst/>
          </a:prstGeom>
          <a:noFill/>
          <a:ln>
            <a:noFill/>
          </a:ln>
        </p:spPr>
        <p:txBody>
          <a:bodyPr lIns="91425" tIns="91425" rIns="91425" bIns="91425" anchor="t" anchorCtr="0"/>
          <a:lstStyle>
            <a:lvl1pPr marL="320040" indent="-209550" algn="l" rtl="0">
              <a:spcBef>
                <a:spcPts val="700"/>
              </a:spcBef>
              <a:buClr>
                <a:schemeClr val="accent2"/>
              </a:buClr>
              <a:buFont typeface="Noto Symbol"/>
              <a:buChar char="◻"/>
              <a:defRPr/>
            </a:lvl1pPr>
            <a:lvl2pPr marL="640080" indent="-168910" algn="l" rtl="0">
              <a:spcBef>
                <a:spcPts val="550"/>
              </a:spcBef>
              <a:buClr>
                <a:schemeClr val="accent1"/>
              </a:buClr>
              <a:buFont typeface="Noto Symbol"/>
              <a:buChar char="⬜"/>
              <a:defRPr/>
            </a:lvl2pPr>
            <a:lvl3pPr marL="914400" indent="-119062" algn="l" rtl="0">
              <a:spcBef>
                <a:spcPts val="500"/>
              </a:spcBef>
              <a:buClr>
                <a:schemeClr val="accent2"/>
              </a:buClr>
              <a:buFont typeface="Noto Symbol"/>
              <a:buChar char="■"/>
              <a:defRPr/>
            </a:lvl3pPr>
            <a:lvl4pPr marL="1371600" indent="-133350" algn="l" rtl="0">
              <a:spcBef>
                <a:spcPts val="400"/>
              </a:spcBef>
              <a:buClr>
                <a:schemeClr val="accent3"/>
              </a:buClr>
              <a:buFont typeface="Noto Symbol"/>
              <a:buChar char="■"/>
              <a:defRPr/>
            </a:lvl4pPr>
            <a:lvl5pPr marL="1828800" indent="-146050" algn="l" rtl="0">
              <a:spcBef>
                <a:spcPts val="400"/>
              </a:spcBef>
              <a:buClr>
                <a:schemeClr val="accent4"/>
              </a:buClr>
              <a:buFont typeface="Noto Symbol"/>
              <a:buChar char="■"/>
              <a:defRPr/>
            </a:lvl5pPr>
            <a:lvl6pPr marL="2103120" indent="-121920" algn="l" rtl="0">
              <a:spcBef>
                <a:spcPts val="360"/>
              </a:spcBef>
              <a:buClr>
                <a:schemeClr val="accent1"/>
              </a:buClr>
              <a:buFont typeface="Noto Symbol"/>
              <a:buChar char="▪"/>
              <a:defRPr/>
            </a:lvl6pPr>
            <a:lvl7pPr marL="2377440" indent="-116839" algn="l" rtl="0">
              <a:spcBef>
                <a:spcPts val="360"/>
              </a:spcBef>
              <a:buClr>
                <a:schemeClr val="accent2"/>
              </a:buClr>
              <a:buFont typeface="Noto Symbol"/>
              <a:buChar char="▪"/>
              <a:defRPr/>
            </a:lvl7pPr>
            <a:lvl8pPr marL="2651760" indent="-124460" algn="l" rtl="0">
              <a:spcBef>
                <a:spcPts val="360"/>
              </a:spcBef>
              <a:buClr>
                <a:schemeClr val="accent3"/>
              </a:buClr>
              <a:buFont typeface="Noto Symbol"/>
              <a:buChar char="▪"/>
              <a:defRPr/>
            </a:lvl8pPr>
            <a:lvl9pPr marL="2926080" indent="-119379" algn="l" rtl="0">
              <a:spcBef>
                <a:spcPts val="360"/>
              </a:spcBef>
              <a:buClr>
                <a:schemeClr val="accent4"/>
              </a:buClr>
              <a:buFont typeface="Noto Symbol"/>
              <a:buChar char="▪"/>
              <a:defRPr/>
            </a:lvl9pPr>
          </a:lstStyle>
          <a:p>
            <a:endParaRPr/>
          </a:p>
        </p:txBody>
      </p:sp>
      <p:sp>
        <p:nvSpPr>
          <p:cNvPr id="230" name="Shape 230"/>
          <p:cNvSpPr txBox="1">
            <a:spLocks noGrp="1"/>
          </p:cNvSpPr>
          <p:nvPr>
            <p:ph type="dt" idx="10"/>
          </p:nvPr>
        </p:nvSpPr>
        <p:spPr>
          <a:xfrm>
            <a:off x="6096000" y="6248400"/>
            <a:ext cx="26669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31" name="Shape 231"/>
          <p:cNvSpPr txBox="1">
            <a:spLocks noGrp="1"/>
          </p:cNvSpPr>
          <p:nvPr>
            <p:ph type="sldNum" idx="12"/>
          </p:nvPr>
        </p:nvSpPr>
        <p:spPr>
          <a:xfrm>
            <a:off x="0" y="1272221"/>
            <a:ext cx="533399" cy="24447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
        <p:nvSpPr>
          <p:cNvPr id="232" name="Shape 232"/>
          <p:cNvSpPr txBox="1">
            <a:spLocks noGrp="1"/>
          </p:cNvSpPr>
          <p:nvPr>
            <p:ph type="ftr" idx="11"/>
          </p:nvPr>
        </p:nvSpPr>
        <p:spPr>
          <a:xfrm>
            <a:off x="609600" y="6248205"/>
            <a:ext cx="5421083"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33" name="Shape 233"/>
          <p:cNvSpPr txBox="1">
            <a:spLocks noGrp="1"/>
          </p:cNvSpPr>
          <p:nvPr>
            <p:ph type="body" idx="3"/>
          </p:nvPr>
        </p:nvSpPr>
        <p:spPr>
          <a:xfrm>
            <a:off x="609600" y="1752600"/>
            <a:ext cx="3886200" cy="640079"/>
          </a:xfrm>
          <a:prstGeom prst="rect">
            <a:avLst/>
          </a:prstGeom>
          <a:solidFill>
            <a:schemeClr val="accent2"/>
          </a:solidFill>
          <a:ln>
            <a:noFill/>
          </a:ln>
        </p:spPr>
        <p:txBody>
          <a:bodyPr lIns="91425" tIns="91425" rIns="91425" bIns="91425" anchor="ctr" anchorCtr="0"/>
          <a:lstStyle>
            <a:lvl1pPr marL="0" indent="0" rtl="0">
              <a:spcBef>
                <a:spcPts val="0"/>
              </a:spcBef>
              <a:buClr>
                <a:srgbClr val="FFFFFF"/>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4" name="Shape 234"/>
          <p:cNvSpPr txBox="1">
            <a:spLocks noGrp="1"/>
          </p:cNvSpPr>
          <p:nvPr>
            <p:ph type="body" idx="4"/>
          </p:nvPr>
        </p:nvSpPr>
        <p:spPr>
          <a:xfrm>
            <a:off x="4800600" y="1752600"/>
            <a:ext cx="3886200" cy="640079"/>
          </a:xfrm>
          <a:prstGeom prst="rect">
            <a:avLst/>
          </a:prstGeom>
          <a:solidFill>
            <a:schemeClr val="accent4"/>
          </a:solidFill>
          <a:ln>
            <a:noFill/>
          </a:ln>
        </p:spPr>
        <p:txBody>
          <a:bodyPr lIns="91425" tIns="91425" rIns="91425" bIns="91425" anchor="ctr" anchorCtr="0"/>
          <a:lstStyle>
            <a:lvl1pPr marL="0" indent="0" rtl="0">
              <a:spcBef>
                <a:spcPts val="0"/>
              </a:spcBef>
              <a:buClr>
                <a:srgbClr val="FFFFFF"/>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609600" y="228600"/>
            <a:ext cx="8153399" cy="990599"/>
          </a:xfrm>
          <a:prstGeom prst="rect">
            <a:avLst/>
          </a:prstGeom>
          <a:noFill/>
          <a:ln>
            <a:noFill/>
          </a:ln>
        </p:spPr>
        <p:txBody>
          <a:bodyPr lIns="91425" tIns="91425" rIns="91425" bIns="91425" anchor="ctr" anchorCtr="0"/>
          <a:lstStyle>
            <a:lvl1pPr algn="l" rtl="0">
              <a:spcBef>
                <a:spcPts val="0"/>
              </a:spcBef>
              <a:buClr>
                <a:schemeClr val="dk2"/>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7" name="Shape 237"/>
          <p:cNvSpPr txBox="1">
            <a:spLocks noGrp="1"/>
          </p:cNvSpPr>
          <p:nvPr>
            <p:ph type="dt" idx="10"/>
          </p:nvPr>
        </p:nvSpPr>
        <p:spPr>
          <a:xfrm>
            <a:off x="6096000" y="6248400"/>
            <a:ext cx="26669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38" name="Shape 238"/>
          <p:cNvSpPr txBox="1">
            <a:spLocks noGrp="1"/>
          </p:cNvSpPr>
          <p:nvPr>
            <p:ph type="ftr" idx="11"/>
          </p:nvPr>
        </p:nvSpPr>
        <p:spPr>
          <a:xfrm>
            <a:off x="609600" y="6248205"/>
            <a:ext cx="5421083"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39" name="Shape 239"/>
          <p:cNvSpPr txBox="1">
            <a:spLocks noGrp="1"/>
          </p:cNvSpPr>
          <p:nvPr>
            <p:ph type="sldNum" idx="12"/>
          </p:nvPr>
        </p:nvSpPr>
        <p:spPr>
          <a:xfrm>
            <a:off x="0" y="1272221"/>
            <a:ext cx="533399" cy="24447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40"/>
        <p:cNvGrpSpPr/>
        <p:nvPr/>
      </p:nvGrpSpPr>
      <p:grpSpPr>
        <a:xfrm>
          <a:off x="0" y="0"/>
          <a:ext cx="0" cy="0"/>
          <a:chOff x="0" y="0"/>
          <a:chExt cx="0" cy="0"/>
        </a:xfrm>
      </p:grpSpPr>
      <p:sp>
        <p:nvSpPr>
          <p:cNvPr id="241" name="Shape 241"/>
          <p:cNvSpPr txBox="1">
            <a:spLocks noGrp="1"/>
          </p:cNvSpPr>
          <p:nvPr>
            <p:ph type="dt" idx="10"/>
          </p:nvPr>
        </p:nvSpPr>
        <p:spPr>
          <a:xfrm>
            <a:off x="6096000" y="6248400"/>
            <a:ext cx="26669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42" name="Shape 242"/>
          <p:cNvSpPr txBox="1">
            <a:spLocks noGrp="1"/>
          </p:cNvSpPr>
          <p:nvPr>
            <p:ph type="ftr" idx="11"/>
          </p:nvPr>
        </p:nvSpPr>
        <p:spPr>
          <a:xfrm>
            <a:off x="609600" y="6248205"/>
            <a:ext cx="5421083"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43" name="Shape 243"/>
          <p:cNvSpPr txBox="1">
            <a:spLocks noGrp="1"/>
          </p:cNvSpPr>
          <p:nvPr>
            <p:ph type="sldNum" idx="12"/>
          </p:nvPr>
        </p:nvSpPr>
        <p:spPr>
          <a:xfrm>
            <a:off x="0" y="6248400"/>
            <a:ext cx="533399" cy="381000"/>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bg>
      <p:bgPr>
        <a:blipFill rotWithShape="1">
          <a:blip r:embed="rId2">
            <a:alphaModFix/>
          </a:blip>
          <a:tile tx="0" ty="0" sx="100000" sy="100000" flip="none" algn="tl"/>
        </a:blipFill>
        <a:effectLst/>
      </p:bgPr>
    </p:bg>
    <p:spTree>
      <p:nvGrpSpPr>
        <p:cNvPr id="1" name="Shape 28"/>
        <p:cNvGrpSpPr/>
        <p:nvPr/>
      </p:nvGrpSpPr>
      <p:grpSpPr>
        <a:xfrm>
          <a:off x="0" y="0"/>
          <a:ext cx="0" cy="0"/>
          <a:chOff x="0" y="0"/>
          <a:chExt cx="0" cy="0"/>
        </a:xfrm>
      </p:grpSpPr>
      <p:sp>
        <p:nvSpPr>
          <p:cNvPr id="29" name="Shape 29"/>
          <p:cNvSpPr txBox="1">
            <a:spLocks noGrp="1"/>
          </p:cNvSpPr>
          <p:nvPr>
            <p:ph type="body" idx="1"/>
          </p:nvPr>
        </p:nvSpPr>
        <p:spPr>
          <a:xfrm>
            <a:off x="1371600" y="2743200"/>
            <a:ext cx="7123113" cy="1673224"/>
          </a:xfrm>
          <a:prstGeom prst="rect">
            <a:avLst/>
          </a:prstGeom>
          <a:noFill/>
          <a:ln>
            <a:noFill/>
          </a:ln>
        </p:spPr>
        <p:txBody>
          <a:bodyPr lIns="91425" tIns="91425" rIns="91425" bIns="91425" anchor="t" anchorCtr="0"/>
          <a:lstStyle>
            <a:lvl1pPr marL="0" indent="0" rtl="0">
              <a:spcBef>
                <a:spcPts val="0"/>
              </a:spcBef>
              <a:buClr>
                <a:schemeClr val="dk2"/>
              </a:buClr>
              <a:buNone/>
              <a:defRPr/>
            </a:lvl1pPr>
            <a:lvl2pPr rtl="0">
              <a:spcBef>
                <a:spcPts val="0"/>
              </a:spcBef>
              <a:buClr>
                <a:srgbClr val="888888"/>
              </a:buClr>
              <a:buNone/>
              <a:defRPr/>
            </a:lvl2pPr>
            <a:lvl3pPr rtl="0">
              <a:spcBef>
                <a:spcPts val="0"/>
              </a:spcBef>
              <a:buClr>
                <a:srgbClr val="888888"/>
              </a:buClr>
              <a:buNone/>
              <a:defRPr/>
            </a:lvl3pPr>
            <a:lvl4pPr rtl="0">
              <a:spcBef>
                <a:spcPts val="0"/>
              </a:spcBef>
              <a:buClr>
                <a:srgbClr val="888888"/>
              </a:buClr>
              <a:buNone/>
              <a:defRPr/>
            </a:lvl4pPr>
            <a:lvl5pPr rtl="0">
              <a:spcBef>
                <a:spcPts val="0"/>
              </a:spcBef>
              <a:buClr>
                <a:srgbClr val="888888"/>
              </a:buClr>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 name="Shape 30"/>
          <p:cNvSpPr/>
          <p:nvPr/>
        </p:nvSpPr>
        <p:spPr>
          <a:xfrm>
            <a:off x="0" y="1524000"/>
            <a:ext cx="9144000" cy="1143000"/>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31" name="Shape 31"/>
          <p:cNvSpPr/>
          <p:nvPr/>
        </p:nvSpPr>
        <p:spPr>
          <a:xfrm>
            <a:off x="0" y="1600200"/>
            <a:ext cx="1295400" cy="990599"/>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32" name="Shape 32"/>
          <p:cNvSpPr/>
          <p:nvPr/>
        </p:nvSpPr>
        <p:spPr>
          <a:xfrm>
            <a:off x="1371600" y="1600200"/>
            <a:ext cx="7772400" cy="99059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33" name="Shape 33"/>
          <p:cNvSpPr txBox="1">
            <a:spLocks noGrp="1"/>
          </p:cNvSpPr>
          <p:nvPr>
            <p:ph type="title"/>
          </p:nvPr>
        </p:nvSpPr>
        <p:spPr>
          <a:xfrm>
            <a:off x="1371600" y="1600200"/>
            <a:ext cx="7619999" cy="990599"/>
          </a:xfrm>
          <a:prstGeom prst="rect">
            <a:avLst/>
          </a:prstGeom>
          <a:noFill/>
          <a:ln>
            <a:noFill/>
          </a:ln>
        </p:spPr>
        <p:txBody>
          <a:bodyPr lIns="91425" tIns="91425" rIns="91425" bIns="91425" anchor="ctr" anchorCtr="0"/>
          <a:lstStyle>
            <a:lvl1pPr algn="l" rtl="0">
              <a:spcBef>
                <a:spcPts val="0"/>
              </a:spcBef>
              <a:buClr>
                <a:srgbClr val="FFFFFF"/>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dt" idx="10"/>
          </p:nvPr>
        </p:nvSpPr>
        <p:spPr>
          <a:xfrm>
            <a:off x="6096000" y="6248400"/>
            <a:ext cx="26669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5" name="Shape 35"/>
          <p:cNvSpPr txBox="1">
            <a:spLocks noGrp="1"/>
          </p:cNvSpPr>
          <p:nvPr>
            <p:ph type="sldNum" idx="12"/>
          </p:nvPr>
        </p:nvSpPr>
        <p:spPr>
          <a:xfrm>
            <a:off x="0" y="1752600"/>
            <a:ext cx="1295400" cy="70167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
        <p:nvSpPr>
          <p:cNvPr id="36" name="Shape 36"/>
          <p:cNvSpPr txBox="1">
            <a:spLocks noGrp="1"/>
          </p:cNvSpPr>
          <p:nvPr>
            <p:ph type="ftr" idx="11"/>
          </p:nvPr>
        </p:nvSpPr>
        <p:spPr>
          <a:xfrm>
            <a:off x="609600" y="6248205"/>
            <a:ext cx="5421083"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609600" y="273050"/>
            <a:ext cx="8077199" cy="869949"/>
          </a:xfrm>
          <a:prstGeom prst="rect">
            <a:avLst/>
          </a:prstGeom>
          <a:noFill/>
          <a:ln>
            <a:noFill/>
          </a:ln>
        </p:spPr>
        <p:txBody>
          <a:bodyPr lIns="91425" tIns="91425" rIns="91425" bIns="91425" anchor="ctr" anchorCtr="0"/>
          <a:lstStyle>
            <a:lvl1pPr algn="l" rtl="0">
              <a:spcBef>
                <a:spcPts val="0"/>
              </a:spcBef>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6" name="Shape 246"/>
          <p:cNvSpPr txBox="1">
            <a:spLocks noGrp="1"/>
          </p:cNvSpPr>
          <p:nvPr>
            <p:ph type="dt" idx="10"/>
          </p:nvPr>
        </p:nvSpPr>
        <p:spPr>
          <a:xfrm>
            <a:off x="6096000" y="6248400"/>
            <a:ext cx="26669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47" name="Shape 247"/>
          <p:cNvSpPr txBox="1">
            <a:spLocks noGrp="1"/>
          </p:cNvSpPr>
          <p:nvPr>
            <p:ph type="ftr" idx="11"/>
          </p:nvPr>
        </p:nvSpPr>
        <p:spPr>
          <a:xfrm>
            <a:off x="609600" y="6248205"/>
            <a:ext cx="5421083"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48" name="Shape 248"/>
          <p:cNvSpPr txBox="1">
            <a:spLocks noGrp="1"/>
          </p:cNvSpPr>
          <p:nvPr>
            <p:ph type="sldNum" idx="12"/>
          </p:nvPr>
        </p:nvSpPr>
        <p:spPr>
          <a:xfrm>
            <a:off x="0" y="1272221"/>
            <a:ext cx="533399" cy="24447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
        <p:nvSpPr>
          <p:cNvPr id="249" name="Shape 249"/>
          <p:cNvSpPr txBox="1">
            <a:spLocks noGrp="1"/>
          </p:cNvSpPr>
          <p:nvPr>
            <p:ph type="body" idx="1"/>
          </p:nvPr>
        </p:nvSpPr>
        <p:spPr>
          <a:xfrm>
            <a:off x="609600" y="1752600"/>
            <a:ext cx="1600199" cy="4343400"/>
          </a:xfrm>
          <a:prstGeom prst="rect">
            <a:avLst/>
          </a:prstGeom>
          <a:solidFill>
            <a:schemeClr val="accent2"/>
          </a:solidFill>
          <a:ln w="50800" cap="sq">
            <a:solidFill>
              <a:schemeClr val="accent2"/>
            </a:solidFill>
            <a:prstDash val="solid"/>
            <a:miter/>
            <a:headEnd type="none" w="med" len="med"/>
            <a:tailEnd type="none" w="med" len="med"/>
          </a:ln>
        </p:spPr>
        <p:txBody>
          <a:bodyPr lIns="91425" tIns="91425" rIns="91425" bIns="91425" anchor="t" anchorCtr="0"/>
          <a:lstStyle>
            <a:lvl1pPr marL="0" indent="0" rtl="0">
              <a:spcBef>
                <a:spcPts val="0"/>
              </a:spcBef>
              <a:spcAft>
                <a:spcPts val="1000"/>
              </a:spcAft>
              <a:buNone/>
              <a:defRPr/>
            </a:lvl1pPr>
            <a:lvl2pPr rtl="0">
              <a:spcBef>
                <a:spcPts val="0"/>
              </a:spcBef>
              <a:buNone/>
              <a:defRPr/>
            </a:lvl2pPr>
            <a:lvl3pPr rtl="0">
              <a:spcBef>
                <a:spcPts val="0"/>
              </a:spcBef>
              <a:buNone/>
              <a:defRPr/>
            </a:lvl3pPr>
            <a:lvl4pPr rtl="0">
              <a:spcBef>
                <a:spcPts val="0"/>
              </a:spcBef>
              <a:buNone/>
              <a:defRPr/>
            </a:lvl4pPr>
            <a:lvl5pPr rtl="0">
              <a:spcBef>
                <a:spcPts val="0"/>
              </a:spcBef>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0" name="Shape 250"/>
          <p:cNvSpPr txBox="1">
            <a:spLocks noGrp="1"/>
          </p:cNvSpPr>
          <p:nvPr>
            <p:ph type="body" idx="2"/>
          </p:nvPr>
        </p:nvSpPr>
        <p:spPr>
          <a:xfrm>
            <a:off x="2362200" y="1752600"/>
            <a:ext cx="6400799" cy="4419599"/>
          </a:xfrm>
          <a:prstGeom prst="rect">
            <a:avLst/>
          </a:prstGeom>
          <a:noFill/>
          <a:ln>
            <a:noFill/>
          </a:ln>
        </p:spPr>
        <p:txBody>
          <a:bodyPr lIns="91425" tIns="91425" rIns="91425" bIns="91425" anchor="t" anchorCtr="0"/>
          <a:lstStyle>
            <a:lvl1pPr marL="320040" indent="-209550" algn="l" rtl="0">
              <a:spcBef>
                <a:spcPts val="700"/>
              </a:spcBef>
              <a:buClr>
                <a:schemeClr val="accent2"/>
              </a:buClr>
              <a:buFont typeface="Noto Symbol"/>
              <a:buChar char="◻"/>
              <a:defRPr/>
            </a:lvl1pPr>
            <a:lvl2pPr marL="640080" indent="-168910" algn="l" rtl="0">
              <a:spcBef>
                <a:spcPts val="550"/>
              </a:spcBef>
              <a:buClr>
                <a:schemeClr val="accent1"/>
              </a:buClr>
              <a:buFont typeface="Noto Symbol"/>
              <a:buChar char="⬜"/>
              <a:defRPr/>
            </a:lvl2pPr>
            <a:lvl3pPr marL="914400" indent="-119062" algn="l" rtl="0">
              <a:spcBef>
                <a:spcPts val="500"/>
              </a:spcBef>
              <a:buClr>
                <a:schemeClr val="accent2"/>
              </a:buClr>
              <a:buFont typeface="Noto Symbol"/>
              <a:buChar char="■"/>
              <a:defRPr/>
            </a:lvl3pPr>
            <a:lvl4pPr marL="1371600" indent="-133350" algn="l" rtl="0">
              <a:spcBef>
                <a:spcPts val="400"/>
              </a:spcBef>
              <a:buClr>
                <a:schemeClr val="accent3"/>
              </a:buClr>
              <a:buFont typeface="Noto Symbol"/>
              <a:buChar char="■"/>
              <a:defRPr/>
            </a:lvl4pPr>
            <a:lvl5pPr marL="1828800" indent="-146050" algn="l" rtl="0">
              <a:spcBef>
                <a:spcPts val="400"/>
              </a:spcBef>
              <a:buClr>
                <a:schemeClr val="accent4"/>
              </a:buClr>
              <a:buFont typeface="Noto Symbol"/>
              <a:buChar char="■"/>
              <a:defRPr/>
            </a:lvl5pPr>
            <a:lvl6pPr marL="2103120" indent="-121920" algn="l" rtl="0">
              <a:spcBef>
                <a:spcPts val="360"/>
              </a:spcBef>
              <a:buClr>
                <a:schemeClr val="accent1"/>
              </a:buClr>
              <a:buFont typeface="Noto Symbol"/>
              <a:buChar char="▪"/>
              <a:defRPr/>
            </a:lvl6pPr>
            <a:lvl7pPr marL="2377440" indent="-116839" algn="l" rtl="0">
              <a:spcBef>
                <a:spcPts val="360"/>
              </a:spcBef>
              <a:buClr>
                <a:schemeClr val="accent2"/>
              </a:buClr>
              <a:buFont typeface="Noto Symbol"/>
              <a:buChar char="▪"/>
              <a:defRPr/>
            </a:lvl7pPr>
            <a:lvl8pPr marL="2651760" indent="-124460" algn="l" rtl="0">
              <a:spcBef>
                <a:spcPts val="360"/>
              </a:spcBef>
              <a:buClr>
                <a:schemeClr val="accent3"/>
              </a:buClr>
              <a:buFont typeface="Noto Symbol"/>
              <a:buChar char="▪"/>
              <a:defRPr/>
            </a:lvl8pPr>
            <a:lvl9pPr marL="2926080" indent="-119379" algn="l" rtl="0">
              <a:spcBef>
                <a:spcPts val="360"/>
              </a:spcBef>
              <a:buClr>
                <a:schemeClr val="accent4"/>
              </a:buClr>
              <a:buFont typeface="Noto Symbol"/>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51"/>
        <p:cNvGrpSpPr/>
        <p:nvPr/>
      </p:nvGrpSpPr>
      <p:grpSpPr>
        <a:xfrm>
          <a:off x="0" y="0"/>
          <a:ext cx="0" cy="0"/>
          <a:chOff x="0" y="0"/>
          <a:chExt cx="0" cy="0"/>
        </a:xfrm>
      </p:grpSpPr>
      <p:sp>
        <p:nvSpPr>
          <p:cNvPr id="252" name="Shape 252"/>
          <p:cNvSpPr txBox="1">
            <a:spLocks noGrp="1"/>
          </p:cNvSpPr>
          <p:nvPr>
            <p:ph type="body" idx="1"/>
          </p:nvPr>
        </p:nvSpPr>
        <p:spPr>
          <a:xfrm>
            <a:off x="1600200" y="5486400"/>
            <a:ext cx="7315200" cy="685799"/>
          </a:xfrm>
          <a:prstGeom prst="rect">
            <a:avLst/>
          </a:prstGeom>
          <a:noFill/>
          <a:ln>
            <a:noFill/>
          </a:ln>
        </p:spPr>
        <p:txBody>
          <a:bodyPr lIns="91425" tIns="91425" rIns="91425" bIns="91425" anchor="t" anchorCtr="0"/>
          <a:lstStyle>
            <a:lvl1pPr marL="0" indent="0" rtl="0">
              <a:spcBef>
                <a:spcPts val="0"/>
              </a:spcBef>
              <a:buNone/>
              <a:defRPr/>
            </a:lvl1pPr>
            <a:lvl2pPr rtl="0">
              <a:spcBef>
                <a:spcPts val="0"/>
              </a:spcBef>
              <a:buNone/>
              <a:defRPr/>
            </a:lvl2pPr>
            <a:lvl3pPr rtl="0">
              <a:spcBef>
                <a:spcPts val="0"/>
              </a:spcBef>
              <a:buNone/>
              <a:defRPr/>
            </a:lvl3pPr>
            <a:lvl4pPr rtl="0">
              <a:spcBef>
                <a:spcPts val="0"/>
              </a:spcBef>
              <a:buNone/>
              <a:defRPr/>
            </a:lvl4pPr>
            <a:lvl5pPr rtl="0">
              <a:spcBef>
                <a:spcPts val="0"/>
              </a:spcBef>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3" name="Shape 253"/>
          <p:cNvSpPr/>
          <p:nvPr/>
        </p:nvSpPr>
        <p:spPr>
          <a:xfrm>
            <a:off x="-9144" y="4572000"/>
            <a:ext cx="9144000" cy="886967"/>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254" name="Shape 254"/>
          <p:cNvSpPr/>
          <p:nvPr/>
        </p:nvSpPr>
        <p:spPr>
          <a:xfrm>
            <a:off x="-9144" y="4663439"/>
            <a:ext cx="1463039" cy="713232"/>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255" name="Shape 255"/>
          <p:cNvSpPr/>
          <p:nvPr/>
        </p:nvSpPr>
        <p:spPr>
          <a:xfrm>
            <a:off x="1545336" y="4654296"/>
            <a:ext cx="7598663" cy="713232"/>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256" name="Shape 256"/>
          <p:cNvSpPr txBox="1">
            <a:spLocks noGrp="1"/>
          </p:cNvSpPr>
          <p:nvPr>
            <p:ph type="title"/>
          </p:nvPr>
        </p:nvSpPr>
        <p:spPr>
          <a:xfrm>
            <a:off x="1600200" y="4648200"/>
            <a:ext cx="7315200" cy="685799"/>
          </a:xfrm>
          <a:prstGeom prst="rect">
            <a:avLst/>
          </a:prstGeom>
          <a:noFill/>
          <a:ln>
            <a:noFill/>
          </a:ln>
        </p:spPr>
        <p:txBody>
          <a:bodyPr lIns="91425" tIns="91425" rIns="91425" bIns="91425" anchor="ctr" anchorCtr="0"/>
          <a:lstStyle>
            <a:lvl1pPr algn="l" rtl="0">
              <a:spcBef>
                <a:spcPts val="0"/>
              </a:spcBef>
              <a:buClr>
                <a:srgbClr val="FFFFFF"/>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7" name="Shape 257"/>
          <p:cNvSpPr/>
          <p:nvPr/>
        </p:nvSpPr>
        <p:spPr>
          <a:xfrm>
            <a:off x="1447800" y="0"/>
            <a:ext cx="100584" cy="6867143"/>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258" name="Shape 258"/>
          <p:cNvSpPr txBox="1">
            <a:spLocks noGrp="1"/>
          </p:cNvSpPr>
          <p:nvPr>
            <p:ph type="dt" idx="10"/>
          </p:nvPr>
        </p:nvSpPr>
        <p:spPr>
          <a:xfrm>
            <a:off x="6248400" y="6248400"/>
            <a:ext cx="26669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59" name="Shape 259"/>
          <p:cNvSpPr txBox="1">
            <a:spLocks noGrp="1"/>
          </p:cNvSpPr>
          <p:nvPr>
            <p:ph type="sldNum" idx="12"/>
          </p:nvPr>
        </p:nvSpPr>
        <p:spPr>
          <a:xfrm>
            <a:off x="0" y="4667248"/>
            <a:ext cx="1447800" cy="663578"/>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
        <p:nvSpPr>
          <p:cNvPr id="260" name="Shape 260"/>
          <p:cNvSpPr txBox="1">
            <a:spLocks noGrp="1"/>
          </p:cNvSpPr>
          <p:nvPr>
            <p:ph type="ftr" idx="11"/>
          </p:nvPr>
        </p:nvSpPr>
        <p:spPr>
          <a:xfrm>
            <a:off x="1600200" y="6248205"/>
            <a:ext cx="4572000"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1" name="Shape 261"/>
          <p:cNvSpPr>
            <a:spLocks noGrp="1"/>
          </p:cNvSpPr>
          <p:nvPr>
            <p:ph type="pic" idx="2"/>
          </p:nvPr>
        </p:nvSpPr>
        <p:spPr>
          <a:xfrm>
            <a:off x="1560575" y="0"/>
            <a:ext cx="7583423" cy="4568952"/>
          </a:xfrm>
          <a:prstGeom prst="rect">
            <a:avLst/>
          </a:prstGeom>
          <a:solidFill>
            <a:srgbClr val="D5F0FE"/>
          </a:solidFill>
          <a:ln>
            <a:noFill/>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609600" y="228600"/>
            <a:ext cx="8153399" cy="990599"/>
          </a:xfrm>
          <a:prstGeom prst="rect">
            <a:avLst/>
          </a:prstGeom>
          <a:noFill/>
          <a:ln>
            <a:noFill/>
          </a:ln>
        </p:spPr>
        <p:txBody>
          <a:bodyPr lIns="91425" tIns="91425" rIns="91425" bIns="91425" anchor="ctr" anchorCtr="0"/>
          <a:lstStyle>
            <a:lvl1pPr algn="l" rtl="0">
              <a:spcBef>
                <a:spcPts val="0"/>
              </a:spcBef>
              <a:buClr>
                <a:schemeClr val="dk2"/>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4" name="Shape 264"/>
          <p:cNvSpPr txBox="1">
            <a:spLocks noGrp="1"/>
          </p:cNvSpPr>
          <p:nvPr>
            <p:ph type="body" idx="1"/>
          </p:nvPr>
        </p:nvSpPr>
        <p:spPr>
          <a:xfrm rot="5400000">
            <a:off x="2426207" y="-213359"/>
            <a:ext cx="4526279" cy="8153399"/>
          </a:xfrm>
          <a:prstGeom prst="rect">
            <a:avLst/>
          </a:prstGeom>
          <a:noFill/>
          <a:ln>
            <a:noFill/>
          </a:ln>
        </p:spPr>
        <p:txBody>
          <a:bodyPr lIns="91425" tIns="91425" rIns="91425" bIns="91425" anchor="t" anchorCtr="0"/>
          <a:lstStyle>
            <a:lvl1pPr marL="320040" indent="-209550" algn="l" rtl="0">
              <a:spcBef>
                <a:spcPts val="700"/>
              </a:spcBef>
              <a:buClr>
                <a:schemeClr val="accent2"/>
              </a:buClr>
              <a:buFont typeface="Noto Symbol"/>
              <a:buChar char="◻"/>
              <a:defRPr/>
            </a:lvl1pPr>
            <a:lvl2pPr marL="640080" indent="-168910" algn="l" rtl="0">
              <a:spcBef>
                <a:spcPts val="550"/>
              </a:spcBef>
              <a:buClr>
                <a:schemeClr val="accent1"/>
              </a:buClr>
              <a:buFont typeface="Noto Symbol"/>
              <a:buChar char="⬜"/>
              <a:defRPr/>
            </a:lvl2pPr>
            <a:lvl3pPr marL="914400" indent="-119062" algn="l" rtl="0">
              <a:spcBef>
                <a:spcPts val="500"/>
              </a:spcBef>
              <a:buClr>
                <a:schemeClr val="accent2"/>
              </a:buClr>
              <a:buFont typeface="Noto Symbol"/>
              <a:buChar char="■"/>
              <a:defRPr/>
            </a:lvl3pPr>
            <a:lvl4pPr marL="1371600" indent="-133350" algn="l" rtl="0">
              <a:spcBef>
                <a:spcPts val="400"/>
              </a:spcBef>
              <a:buClr>
                <a:schemeClr val="accent3"/>
              </a:buClr>
              <a:buFont typeface="Noto Symbol"/>
              <a:buChar char="■"/>
              <a:defRPr/>
            </a:lvl4pPr>
            <a:lvl5pPr marL="1828800" indent="-146050" algn="l" rtl="0">
              <a:spcBef>
                <a:spcPts val="400"/>
              </a:spcBef>
              <a:buClr>
                <a:schemeClr val="accent4"/>
              </a:buClr>
              <a:buFont typeface="Noto Symbol"/>
              <a:buChar char="■"/>
              <a:defRPr/>
            </a:lvl5pPr>
            <a:lvl6pPr marL="2103120" indent="-121920" algn="l" rtl="0">
              <a:spcBef>
                <a:spcPts val="360"/>
              </a:spcBef>
              <a:buClr>
                <a:schemeClr val="accent1"/>
              </a:buClr>
              <a:buFont typeface="Noto Symbol"/>
              <a:buChar char="▪"/>
              <a:defRPr/>
            </a:lvl6pPr>
            <a:lvl7pPr marL="2377440" indent="-116839" algn="l" rtl="0">
              <a:spcBef>
                <a:spcPts val="360"/>
              </a:spcBef>
              <a:buClr>
                <a:schemeClr val="accent2"/>
              </a:buClr>
              <a:buFont typeface="Noto Symbol"/>
              <a:buChar char="▪"/>
              <a:defRPr/>
            </a:lvl7pPr>
            <a:lvl8pPr marL="2651760" indent="-124460" algn="l" rtl="0">
              <a:spcBef>
                <a:spcPts val="360"/>
              </a:spcBef>
              <a:buClr>
                <a:schemeClr val="accent3"/>
              </a:buClr>
              <a:buFont typeface="Noto Symbol"/>
              <a:buChar char="▪"/>
              <a:defRPr/>
            </a:lvl8pPr>
            <a:lvl9pPr marL="2926080" indent="-119379" algn="l" rtl="0">
              <a:spcBef>
                <a:spcPts val="360"/>
              </a:spcBef>
              <a:buClr>
                <a:schemeClr val="accent4"/>
              </a:buClr>
              <a:buFont typeface="Noto Symbol"/>
              <a:buChar char="▪"/>
              <a:defRPr/>
            </a:lvl9pPr>
          </a:lstStyle>
          <a:p>
            <a:endParaRPr/>
          </a:p>
        </p:txBody>
      </p:sp>
      <p:sp>
        <p:nvSpPr>
          <p:cNvPr id="265" name="Shape 265"/>
          <p:cNvSpPr txBox="1">
            <a:spLocks noGrp="1"/>
          </p:cNvSpPr>
          <p:nvPr>
            <p:ph type="dt" idx="10"/>
          </p:nvPr>
        </p:nvSpPr>
        <p:spPr>
          <a:xfrm>
            <a:off x="6096000" y="6248400"/>
            <a:ext cx="26669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6" name="Shape 266"/>
          <p:cNvSpPr txBox="1">
            <a:spLocks noGrp="1"/>
          </p:cNvSpPr>
          <p:nvPr>
            <p:ph type="ftr" idx="11"/>
          </p:nvPr>
        </p:nvSpPr>
        <p:spPr>
          <a:xfrm>
            <a:off x="609600" y="6248205"/>
            <a:ext cx="5421083"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7" name="Shape 267"/>
          <p:cNvSpPr txBox="1">
            <a:spLocks noGrp="1"/>
          </p:cNvSpPr>
          <p:nvPr>
            <p:ph type="sldNum" idx="12"/>
          </p:nvPr>
        </p:nvSpPr>
        <p:spPr>
          <a:xfrm>
            <a:off x="0" y="1272221"/>
            <a:ext cx="533399" cy="24447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rot="5400000">
            <a:off x="4823618" y="2339181"/>
            <a:ext cx="5516562" cy="2057400"/>
          </a:xfrm>
          <a:prstGeom prst="rect">
            <a:avLst/>
          </a:prstGeom>
          <a:noFill/>
          <a:ln>
            <a:noFill/>
          </a:ln>
        </p:spPr>
        <p:txBody>
          <a:bodyPr lIns="91425" tIns="91425" rIns="91425" bIns="91425" anchor="ctr" anchorCtr="0"/>
          <a:lstStyle>
            <a:lvl1pPr algn="l" rtl="0">
              <a:spcBef>
                <a:spcPts val="0"/>
              </a:spcBef>
              <a:buClr>
                <a:schemeClr val="dk2"/>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70" name="Shape 270"/>
          <p:cNvSpPr txBox="1">
            <a:spLocks noGrp="1"/>
          </p:cNvSpPr>
          <p:nvPr>
            <p:ph type="body" idx="1"/>
          </p:nvPr>
        </p:nvSpPr>
        <p:spPr>
          <a:xfrm rot="5400000">
            <a:off x="480217" y="586581"/>
            <a:ext cx="5516564" cy="5562600"/>
          </a:xfrm>
          <a:prstGeom prst="rect">
            <a:avLst/>
          </a:prstGeom>
          <a:noFill/>
          <a:ln>
            <a:noFill/>
          </a:ln>
        </p:spPr>
        <p:txBody>
          <a:bodyPr lIns="91425" tIns="91425" rIns="91425" bIns="91425" anchor="t" anchorCtr="0"/>
          <a:lstStyle>
            <a:lvl1pPr marL="320040" indent="-209550" algn="l" rtl="0">
              <a:spcBef>
                <a:spcPts val="700"/>
              </a:spcBef>
              <a:buClr>
                <a:schemeClr val="accent2"/>
              </a:buClr>
              <a:buFont typeface="Noto Symbol"/>
              <a:buChar char="◻"/>
              <a:defRPr/>
            </a:lvl1pPr>
            <a:lvl2pPr marL="640080" indent="-168910" algn="l" rtl="0">
              <a:spcBef>
                <a:spcPts val="550"/>
              </a:spcBef>
              <a:buClr>
                <a:schemeClr val="accent1"/>
              </a:buClr>
              <a:buFont typeface="Noto Symbol"/>
              <a:buChar char="⬜"/>
              <a:defRPr/>
            </a:lvl2pPr>
            <a:lvl3pPr marL="914400" indent="-119062" algn="l" rtl="0">
              <a:spcBef>
                <a:spcPts val="500"/>
              </a:spcBef>
              <a:buClr>
                <a:schemeClr val="accent2"/>
              </a:buClr>
              <a:buFont typeface="Noto Symbol"/>
              <a:buChar char="■"/>
              <a:defRPr/>
            </a:lvl3pPr>
            <a:lvl4pPr marL="1371600" indent="-133350" algn="l" rtl="0">
              <a:spcBef>
                <a:spcPts val="400"/>
              </a:spcBef>
              <a:buClr>
                <a:schemeClr val="accent3"/>
              </a:buClr>
              <a:buFont typeface="Noto Symbol"/>
              <a:buChar char="■"/>
              <a:defRPr/>
            </a:lvl4pPr>
            <a:lvl5pPr marL="1828800" indent="-146050" algn="l" rtl="0">
              <a:spcBef>
                <a:spcPts val="400"/>
              </a:spcBef>
              <a:buClr>
                <a:schemeClr val="accent4"/>
              </a:buClr>
              <a:buFont typeface="Noto Symbol"/>
              <a:buChar char="■"/>
              <a:defRPr/>
            </a:lvl5pPr>
            <a:lvl6pPr marL="2103120" indent="-121920" algn="l" rtl="0">
              <a:spcBef>
                <a:spcPts val="360"/>
              </a:spcBef>
              <a:buClr>
                <a:schemeClr val="accent1"/>
              </a:buClr>
              <a:buFont typeface="Noto Symbol"/>
              <a:buChar char="▪"/>
              <a:defRPr/>
            </a:lvl6pPr>
            <a:lvl7pPr marL="2377440" indent="-116839" algn="l" rtl="0">
              <a:spcBef>
                <a:spcPts val="360"/>
              </a:spcBef>
              <a:buClr>
                <a:schemeClr val="accent2"/>
              </a:buClr>
              <a:buFont typeface="Noto Symbol"/>
              <a:buChar char="▪"/>
              <a:defRPr/>
            </a:lvl7pPr>
            <a:lvl8pPr marL="2651760" indent="-124460" algn="l" rtl="0">
              <a:spcBef>
                <a:spcPts val="360"/>
              </a:spcBef>
              <a:buClr>
                <a:schemeClr val="accent3"/>
              </a:buClr>
              <a:buFont typeface="Noto Symbol"/>
              <a:buChar char="▪"/>
              <a:defRPr/>
            </a:lvl8pPr>
            <a:lvl9pPr marL="2926080" indent="-119379" algn="l" rtl="0">
              <a:spcBef>
                <a:spcPts val="360"/>
              </a:spcBef>
              <a:buClr>
                <a:schemeClr val="accent4"/>
              </a:buClr>
              <a:buFont typeface="Noto Symbol"/>
              <a:buChar char="▪"/>
              <a:defRPr/>
            </a:lvl9pPr>
          </a:lstStyle>
          <a:p>
            <a:endParaRPr/>
          </a:p>
        </p:txBody>
      </p:sp>
      <p:sp>
        <p:nvSpPr>
          <p:cNvPr id="271" name="Shape 271"/>
          <p:cNvSpPr txBox="1">
            <a:spLocks noGrp="1"/>
          </p:cNvSpPr>
          <p:nvPr>
            <p:ph type="dt" idx="10"/>
          </p:nvPr>
        </p:nvSpPr>
        <p:spPr>
          <a:xfrm>
            <a:off x="6553200" y="6248401"/>
            <a:ext cx="22097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72" name="Shape 272"/>
          <p:cNvSpPr txBox="1">
            <a:spLocks noGrp="1"/>
          </p:cNvSpPr>
          <p:nvPr>
            <p:ph type="ftr" idx="11"/>
          </p:nvPr>
        </p:nvSpPr>
        <p:spPr>
          <a:xfrm>
            <a:off x="457200" y="6248207"/>
            <a:ext cx="5573482"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73" name="Shape 273"/>
          <p:cNvSpPr/>
          <p:nvPr/>
        </p:nvSpPr>
        <p:spPr>
          <a:xfrm>
            <a:off x="6096317" y="0"/>
            <a:ext cx="320039" cy="6858000"/>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274" name="Shape 274"/>
          <p:cNvSpPr/>
          <p:nvPr/>
        </p:nvSpPr>
        <p:spPr>
          <a:xfrm>
            <a:off x="6142037" y="609600"/>
            <a:ext cx="228600" cy="624839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275" name="Shape 275"/>
          <p:cNvSpPr/>
          <p:nvPr/>
        </p:nvSpPr>
        <p:spPr>
          <a:xfrm>
            <a:off x="6142037" y="0"/>
            <a:ext cx="228600" cy="533399"/>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276" name="Shape 276"/>
          <p:cNvSpPr txBox="1">
            <a:spLocks noGrp="1"/>
          </p:cNvSpPr>
          <p:nvPr>
            <p:ph type="sldNum" idx="12"/>
          </p:nvPr>
        </p:nvSpPr>
        <p:spPr>
          <a:xfrm rot="5400000">
            <a:off x="5989638" y="144462"/>
            <a:ext cx="533399" cy="24447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609600" y="228600"/>
            <a:ext cx="8153399" cy="990599"/>
          </a:xfrm>
          <a:prstGeom prst="rect">
            <a:avLst/>
          </a:prstGeom>
          <a:noFill/>
          <a:ln>
            <a:noFill/>
          </a:ln>
        </p:spPr>
        <p:txBody>
          <a:bodyPr lIns="91425" tIns="91425" rIns="91425" bIns="91425" anchor="ctr" anchorCtr="0"/>
          <a:lstStyle>
            <a:lvl1pPr algn="l" rtl="0">
              <a:spcBef>
                <a:spcPts val="0"/>
              </a:spcBef>
              <a:buClr>
                <a:schemeClr val="dk2"/>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body" idx="1"/>
          </p:nvPr>
        </p:nvSpPr>
        <p:spPr>
          <a:xfrm>
            <a:off x="609600" y="1589566"/>
            <a:ext cx="3886200" cy="4572000"/>
          </a:xfrm>
          <a:prstGeom prst="rect">
            <a:avLst/>
          </a:prstGeom>
          <a:noFill/>
          <a:ln>
            <a:noFill/>
          </a:ln>
        </p:spPr>
        <p:txBody>
          <a:bodyPr lIns="91425" tIns="91425" rIns="91425" bIns="91425" anchor="t" anchorCtr="0"/>
          <a:lstStyle>
            <a:lvl1pPr marL="320040" indent="-209550" algn="l" rtl="0">
              <a:spcBef>
                <a:spcPts val="700"/>
              </a:spcBef>
              <a:buClr>
                <a:schemeClr val="accent2"/>
              </a:buClr>
              <a:buFont typeface="Noto Symbol"/>
              <a:buChar char="◻"/>
              <a:defRPr/>
            </a:lvl1pPr>
            <a:lvl2pPr marL="640080" indent="-168910" algn="l" rtl="0">
              <a:spcBef>
                <a:spcPts val="550"/>
              </a:spcBef>
              <a:buClr>
                <a:schemeClr val="accent1"/>
              </a:buClr>
              <a:buFont typeface="Noto Symbol"/>
              <a:buChar char="⬜"/>
              <a:defRPr/>
            </a:lvl2pPr>
            <a:lvl3pPr marL="914400" indent="-119062" algn="l" rtl="0">
              <a:spcBef>
                <a:spcPts val="500"/>
              </a:spcBef>
              <a:buClr>
                <a:schemeClr val="accent2"/>
              </a:buClr>
              <a:buFont typeface="Noto Symbol"/>
              <a:buChar char="■"/>
              <a:defRPr/>
            </a:lvl3pPr>
            <a:lvl4pPr marL="1371600" indent="-133350" algn="l" rtl="0">
              <a:spcBef>
                <a:spcPts val="400"/>
              </a:spcBef>
              <a:buClr>
                <a:schemeClr val="accent3"/>
              </a:buClr>
              <a:buFont typeface="Noto Symbol"/>
              <a:buChar char="■"/>
              <a:defRPr/>
            </a:lvl4pPr>
            <a:lvl5pPr marL="1828800" indent="-146050" algn="l" rtl="0">
              <a:spcBef>
                <a:spcPts val="400"/>
              </a:spcBef>
              <a:buClr>
                <a:schemeClr val="accent4"/>
              </a:buClr>
              <a:buFont typeface="Noto Symbol"/>
              <a:buChar char="■"/>
              <a:defRPr/>
            </a:lvl5pPr>
            <a:lvl6pPr marL="2103120" indent="-121920" algn="l" rtl="0">
              <a:spcBef>
                <a:spcPts val="360"/>
              </a:spcBef>
              <a:buClr>
                <a:schemeClr val="accent1"/>
              </a:buClr>
              <a:buFont typeface="Noto Symbol"/>
              <a:buChar char="▪"/>
              <a:defRPr/>
            </a:lvl6pPr>
            <a:lvl7pPr marL="2377440" indent="-116839" algn="l" rtl="0">
              <a:spcBef>
                <a:spcPts val="360"/>
              </a:spcBef>
              <a:buClr>
                <a:schemeClr val="accent2"/>
              </a:buClr>
              <a:buFont typeface="Noto Symbol"/>
              <a:buChar char="▪"/>
              <a:defRPr/>
            </a:lvl7pPr>
            <a:lvl8pPr marL="2651760" indent="-124460" algn="l" rtl="0">
              <a:spcBef>
                <a:spcPts val="360"/>
              </a:spcBef>
              <a:buClr>
                <a:schemeClr val="accent3"/>
              </a:buClr>
              <a:buFont typeface="Noto Symbol"/>
              <a:buChar char="▪"/>
              <a:defRPr/>
            </a:lvl8pPr>
            <a:lvl9pPr marL="2926080" indent="-119379" algn="l" rtl="0">
              <a:spcBef>
                <a:spcPts val="360"/>
              </a:spcBef>
              <a:buClr>
                <a:schemeClr val="accent4"/>
              </a:buClr>
              <a:buFont typeface="Noto Symbol"/>
              <a:buChar char="▪"/>
              <a:defRPr/>
            </a:lvl9pPr>
          </a:lstStyle>
          <a:p>
            <a:endParaRPr/>
          </a:p>
        </p:txBody>
      </p:sp>
      <p:sp>
        <p:nvSpPr>
          <p:cNvPr id="40" name="Shape 40"/>
          <p:cNvSpPr txBox="1">
            <a:spLocks noGrp="1"/>
          </p:cNvSpPr>
          <p:nvPr>
            <p:ph type="body" idx="2"/>
          </p:nvPr>
        </p:nvSpPr>
        <p:spPr>
          <a:xfrm>
            <a:off x="4844901" y="1589566"/>
            <a:ext cx="3886200" cy="4572000"/>
          </a:xfrm>
          <a:prstGeom prst="rect">
            <a:avLst/>
          </a:prstGeom>
          <a:noFill/>
          <a:ln>
            <a:noFill/>
          </a:ln>
        </p:spPr>
        <p:txBody>
          <a:bodyPr lIns="91425" tIns="91425" rIns="91425" bIns="91425" anchor="t" anchorCtr="0"/>
          <a:lstStyle>
            <a:lvl1pPr marL="320040" indent="-209550" algn="l" rtl="0">
              <a:spcBef>
                <a:spcPts val="700"/>
              </a:spcBef>
              <a:buClr>
                <a:schemeClr val="accent2"/>
              </a:buClr>
              <a:buFont typeface="Noto Symbol"/>
              <a:buChar char="◻"/>
              <a:defRPr/>
            </a:lvl1pPr>
            <a:lvl2pPr marL="640080" indent="-168910" algn="l" rtl="0">
              <a:spcBef>
                <a:spcPts val="550"/>
              </a:spcBef>
              <a:buClr>
                <a:schemeClr val="accent1"/>
              </a:buClr>
              <a:buFont typeface="Noto Symbol"/>
              <a:buChar char="⬜"/>
              <a:defRPr/>
            </a:lvl2pPr>
            <a:lvl3pPr marL="914400" indent="-119062" algn="l" rtl="0">
              <a:spcBef>
                <a:spcPts val="500"/>
              </a:spcBef>
              <a:buClr>
                <a:schemeClr val="accent2"/>
              </a:buClr>
              <a:buFont typeface="Noto Symbol"/>
              <a:buChar char="■"/>
              <a:defRPr/>
            </a:lvl3pPr>
            <a:lvl4pPr marL="1371600" indent="-133350" algn="l" rtl="0">
              <a:spcBef>
                <a:spcPts val="400"/>
              </a:spcBef>
              <a:buClr>
                <a:schemeClr val="accent3"/>
              </a:buClr>
              <a:buFont typeface="Noto Symbol"/>
              <a:buChar char="■"/>
              <a:defRPr/>
            </a:lvl4pPr>
            <a:lvl5pPr marL="1828800" indent="-146050" algn="l" rtl="0">
              <a:spcBef>
                <a:spcPts val="400"/>
              </a:spcBef>
              <a:buClr>
                <a:schemeClr val="accent4"/>
              </a:buClr>
              <a:buFont typeface="Noto Symbol"/>
              <a:buChar char="■"/>
              <a:defRPr/>
            </a:lvl5pPr>
            <a:lvl6pPr marL="2103120" indent="-121920" algn="l" rtl="0">
              <a:spcBef>
                <a:spcPts val="360"/>
              </a:spcBef>
              <a:buClr>
                <a:schemeClr val="accent1"/>
              </a:buClr>
              <a:buFont typeface="Noto Symbol"/>
              <a:buChar char="▪"/>
              <a:defRPr/>
            </a:lvl6pPr>
            <a:lvl7pPr marL="2377440" indent="-116839" algn="l" rtl="0">
              <a:spcBef>
                <a:spcPts val="360"/>
              </a:spcBef>
              <a:buClr>
                <a:schemeClr val="accent2"/>
              </a:buClr>
              <a:buFont typeface="Noto Symbol"/>
              <a:buChar char="▪"/>
              <a:defRPr/>
            </a:lvl7pPr>
            <a:lvl8pPr marL="2651760" indent="-124460" algn="l" rtl="0">
              <a:spcBef>
                <a:spcPts val="360"/>
              </a:spcBef>
              <a:buClr>
                <a:schemeClr val="accent3"/>
              </a:buClr>
              <a:buFont typeface="Noto Symbol"/>
              <a:buChar char="▪"/>
              <a:defRPr/>
            </a:lvl8pPr>
            <a:lvl9pPr marL="2926080" indent="-119379" algn="l" rtl="0">
              <a:spcBef>
                <a:spcPts val="360"/>
              </a:spcBef>
              <a:buClr>
                <a:schemeClr val="accent4"/>
              </a:buClr>
              <a:buFont typeface="Noto Symbol"/>
              <a:buChar char="▪"/>
              <a:defRPr/>
            </a:lvl9pPr>
          </a:lstStyle>
          <a:p>
            <a:endParaRPr/>
          </a:p>
        </p:txBody>
      </p:sp>
      <p:sp>
        <p:nvSpPr>
          <p:cNvPr id="41" name="Shape 41"/>
          <p:cNvSpPr txBox="1">
            <a:spLocks noGrp="1"/>
          </p:cNvSpPr>
          <p:nvPr>
            <p:ph type="dt" idx="10"/>
          </p:nvPr>
        </p:nvSpPr>
        <p:spPr>
          <a:xfrm>
            <a:off x="6096000" y="6248400"/>
            <a:ext cx="26669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2" name="Shape 42"/>
          <p:cNvSpPr txBox="1">
            <a:spLocks noGrp="1"/>
          </p:cNvSpPr>
          <p:nvPr>
            <p:ph type="sldNum" idx="12"/>
          </p:nvPr>
        </p:nvSpPr>
        <p:spPr>
          <a:xfrm>
            <a:off x="0" y="1272221"/>
            <a:ext cx="533399" cy="24447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
        <p:nvSpPr>
          <p:cNvPr id="43" name="Shape 43"/>
          <p:cNvSpPr txBox="1">
            <a:spLocks noGrp="1"/>
          </p:cNvSpPr>
          <p:nvPr>
            <p:ph type="ftr" idx="11"/>
          </p:nvPr>
        </p:nvSpPr>
        <p:spPr>
          <a:xfrm>
            <a:off x="609600" y="6248205"/>
            <a:ext cx="5421083"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533400" y="273050"/>
            <a:ext cx="8153399" cy="869949"/>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 name="Shape 46"/>
          <p:cNvSpPr txBox="1">
            <a:spLocks noGrp="1"/>
          </p:cNvSpPr>
          <p:nvPr>
            <p:ph type="body" idx="1"/>
          </p:nvPr>
        </p:nvSpPr>
        <p:spPr>
          <a:xfrm>
            <a:off x="609600" y="2438400"/>
            <a:ext cx="3886200" cy="3581399"/>
          </a:xfrm>
          <a:prstGeom prst="rect">
            <a:avLst/>
          </a:prstGeom>
          <a:noFill/>
          <a:ln>
            <a:noFill/>
          </a:ln>
        </p:spPr>
        <p:txBody>
          <a:bodyPr lIns="91425" tIns="91425" rIns="91425" bIns="91425" anchor="t" anchorCtr="0"/>
          <a:lstStyle>
            <a:lvl1pPr marL="320040" indent="-209550" algn="l" rtl="0">
              <a:spcBef>
                <a:spcPts val="700"/>
              </a:spcBef>
              <a:buClr>
                <a:schemeClr val="accent2"/>
              </a:buClr>
              <a:buFont typeface="Noto Symbol"/>
              <a:buChar char="◻"/>
              <a:defRPr/>
            </a:lvl1pPr>
            <a:lvl2pPr marL="640080" indent="-168910" algn="l" rtl="0">
              <a:spcBef>
                <a:spcPts val="550"/>
              </a:spcBef>
              <a:buClr>
                <a:schemeClr val="accent1"/>
              </a:buClr>
              <a:buFont typeface="Noto Symbol"/>
              <a:buChar char="⬜"/>
              <a:defRPr/>
            </a:lvl2pPr>
            <a:lvl3pPr marL="914400" indent="-119062" algn="l" rtl="0">
              <a:spcBef>
                <a:spcPts val="500"/>
              </a:spcBef>
              <a:buClr>
                <a:schemeClr val="accent2"/>
              </a:buClr>
              <a:buFont typeface="Noto Symbol"/>
              <a:buChar char="■"/>
              <a:defRPr/>
            </a:lvl3pPr>
            <a:lvl4pPr marL="1371600" indent="-133350" algn="l" rtl="0">
              <a:spcBef>
                <a:spcPts val="400"/>
              </a:spcBef>
              <a:buClr>
                <a:schemeClr val="accent3"/>
              </a:buClr>
              <a:buFont typeface="Noto Symbol"/>
              <a:buChar char="■"/>
              <a:defRPr/>
            </a:lvl4pPr>
            <a:lvl5pPr marL="1828800" indent="-146050" algn="l" rtl="0">
              <a:spcBef>
                <a:spcPts val="400"/>
              </a:spcBef>
              <a:buClr>
                <a:schemeClr val="accent4"/>
              </a:buClr>
              <a:buFont typeface="Noto Symbol"/>
              <a:buChar char="■"/>
              <a:defRPr/>
            </a:lvl5pPr>
            <a:lvl6pPr marL="2103120" indent="-121920" algn="l" rtl="0">
              <a:spcBef>
                <a:spcPts val="360"/>
              </a:spcBef>
              <a:buClr>
                <a:schemeClr val="accent1"/>
              </a:buClr>
              <a:buFont typeface="Noto Symbol"/>
              <a:buChar char="▪"/>
              <a:defRPr/>
            </a:lvl6pPr>
            <a:lvl7pPr marL="2377440" indent="-116839" algn="l" rtl="0">
              <a:spcBef>
                <a:spcPts val="360"/>
              </a:spcBef>
              <a:buClr>
                <a:schemeClr val="accent2"/>
              </a:buClr>
              <a:buFont typeface="Noto Symbol"/>
              <a:buChar char="▪"/>
              <a:defRPr/>
            </a:lvl7pPr>
            <a:lvl8pPr marL="2651760" indent="-124460" algn="l" rtl="0">
              <a:spcBef>
                <a:spcPts val="360"/>
              </a:spcBef>
              <a:buClr>
                <a:schemeClr val="accent3"/>
              </a:buClr>
              <a:buFont typeface="Noto Symbol"/>
              <a:buChar char="▪"/>
              <a:defRPr/>
            </a:lvl8pPr>
            <a:lvl9pPr marL="2926080" indent="-119379" algn="l" rtl="0">
              <a:spcBef>
                <a:spcPts val="360"/>
              </a:spcBef>
              <a:buClr>
                <a:schemeClr val="accent4"/>
              </a:buClr>
              <a:buFont typeface="Noto Symbol"/>
              <a:buChar char="▪"/>
              <a:defRPr/>
            </a:lvl9pPr>
          </a:lstStyle>
          <a:p>
            <a:endParaRPr/>
          </a:p>
        </p:txBody>
      </p:sp>
      <p:sp>
        <p:nvSpPr>
          <p:cNvPr id="47" name="Shape 47"/>
          <p:cNvSpPr txBox="1">
            <a:spLocks noGrp="1"/>
          </p:cNvSpPr>
          <p:nvPr>
            <p:ph type="body" idx="2"/>
          </p:nvPr>
        </p:nvSpPr>
        <p:spPr>
          <a:xfrm>
            <a:off x="4800600" y="2438400"/>
            <a:ext cx="3886200" cy="3581399"/>
          </a:xfrm>
          <a:prstGeom prst="rect">
            <a:avLst/>
          </a:prstGeom>
          <a:noFill/>
          <a:ln>
            <a:noFill/>
          </a:ln>
        </p:spPr>
        <p:txBody>
          <a:bodyPr lIns="91425" tIns="91425" rIns="91425" bIns="91425" anchor="t" anchorCtr="0"/>
          <a:lstStyle>
            <a:lvl1pPr marL="320040" indent="-209550" algn="l" rtl="0">
              <a:spcBef>
                <a:spcPts val="700"/>
              </a:spcBef>
              <a:buClr>
                <a:schemeClr val="accent2"/>
              </a:buClr>
              <a:buFont typeface="Noto Symbol"/>
              <a:buChar char="◻"/>
              <a:defRPr/>
            </a:lvl1pPr>
            <a:lvl2pPr marL="640080" indent="-168910" algn="l" rtl="0">
              <a:spcBef>
                <a:spcPts val="550"/>
              </a:spcBef>
              <a:buClr>
                <a:schemeClr val="accent1"/>
              </a:buClr>
              <a:buFont typeface="Noto Symbol"/>
              <a:buChar char="⬜"/>
              <a:defRPr/>
            </a:lvl2pPr>
            <a:lvl3pPr marL="914400" indent="-119062" algn="l" rtl="0">
              <a:spcBef>
                <a:spcPts val="500"/>
              </a:spcBef>
              <a:buClr>
                <a:schemeClr val="accent2"/>
              </a:buClr>
              <a:buFont typeface="Noto Symbol"/>
              <a:buChar char="■"/>
              <a:defRPr/>
            </a:lvl3pPr>
            <a:lvl4pPr marL="1371600" indent="-133350" algn="l" rtl="0">
              <a:spcBef>
                <a:spcPts val="400"/>
              </a:spcBef>
              <a:buClr>
                <a:schemeClr val="accent3"/>
              </a:buClr>
              <a:buFont typeface="Noto Symbol"/>
              <a:buChar char="■"/>
              <a:defRPr/>
            </a:lvl4pPr>
            <a:lvl5pPr marL="1828800" indent="-146050" algn="l" rtl="0">
              <a:spcBef>
                <a:spcPts val="400"/>
              </a:spcBef>
              <a:buClr>
                <a:schemeClr val="accent4"/>
              </a:buClr>
              <a:buFont typeface="Noto Symbol"/>
              <a:buChar char="■"/>
              <a:defRPr/>
            </a:lvl5pPr>
            <a:lvl6pPr marL="2103120" indent="-121920" algn="l" rtl="0">
              <a:spcBef>
                <a:spcPts val="360"/>
              </a:spcBef>
              <a:buClr>
                <a:schemeClr val="accent1"/>
              </a:buClr>
              <a:buFont typeface="Noto Symbol"/>
              <a:buChar char="▪"/>
              <a:defRPr/>
            </a:lvl6pPr>
            <a:lvl7pPr marL="2377440" indent="-116839" algn="l" rtl="0">
              <a:spcBef>
                <a:spcPts val="360"/>
              </a:spcBef>
              <a:buClr>
                <a:schemeClr val="accent2"/>
              </a:buClr>
              <a:buFont typeface="Noto Symbol"/>
              <a:buChar char="▪"/>
              <a:defRPr/>
            </a:lvl7pPr>
            <a:lvl8pPr marL="2651760" indent="-124460" algn="l" rtl="0">
              <a:spcBef>
                <a:spcPts val="360"/>
              </a:spcBef>
              <a:buClr>
                <a:schemeClr val="accent3"/>
              </a:buClr>
              <a:buFont typeface="Noto Symbol"/>
              <a:buChar char="▪"/>
              <a:defRPr/>
            </a:lvl8pPr>
            <a:lvl9pPr marL="2926080" indent="-119379" algn="l" rtl="0">
              <a:spcBef>
                <a:spcPts val="360"/>
              </a:spcBef>
              <a:buClr>
                <a:schemeClr val="accent4"/>
              </a:buClr>
              <a:buFont typeface="Noto Symbol"/>
              <a:buChar char="▪"/>
              <a:defRPr/>
            </a:lvl9pPr>
          </a:lstStyle>
          <a:p>
            <a:endParaRPr/>
          </a:p>
        </p:txBody>
      </p:sp>
      <p:sp>
        <p:nvSpPr>
          <p:cNvPr id="48" name="Shape 48"/>
          <p:cNvSpPr txBox="1">
            <a:spLocks noGrp="1"/>
          </p:cNvSpPr>
          <p:nvPr>
            <p:ph type="dt" idx="10"/>
          </p:nvPr>
        </p:nvSpPr>
        <p:spPr>
          <a:xfrm>
            <a:off x="6096000" y="6248400"/>
            <a:ext cx="26669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9" name="Shape 49"/>
          <p:cNvSpPr txBox="1">
            <a:spLocks noGrp="1"/>
          </p:cNvSpPr>
          <p:nvPr>
            <p:ph type="sldNum" idx="12"/>
          </p:nvPr>
        </p:nvSpPr>
        <p:spPr>
          <a:xfrm>
            <a:off x="0" y="1272221"/>
            <a:ext cx="533399" cy="24447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
        <p:nvSpPr>
          <p:cNvPr id="50" name="Shape 50"/>
          <p:cNvSpPr txBox="1">
            <a:spLocks noGrp="1"/>
          </p:cNvSpPr>
          <p:nvPr>
            <p:ph type="ftr" idx="11"/>
          </p:nvPr>
        </p:nvSpPr>
        <p:spPr>
          <a:xfrm>
            <a:off x="609600" y="6248205"/>
            <a:ext cx="5421083"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1" name="Shape 51"/>
          <p:cNvSpPr txBox="1">
            <a:spLocks noGrp="1"/>
          </p:cNvSpPr>
          <p:nvPr>
            <p:ph type="body" idx="3"/>
          </p:nvPr>
        </p:nvSpPr>
        <p:spPr>
          <a:xfrm>
            <a:off x="609600" y="1752600"/>
            <a:ext cx="3886200" cy="640079"/>
          </a:xfrm>
          <a:prstGeom prst="rect">
            <a:avLst/>
          </a:prstGeom>
          <a:solidFill>
            <a:schemeClr val="accent2"/>
          </a:solidFill>
          <a:ln>
            <a:noFill/>
          </a:ln>
        </p:spPr>
        <p:txBody>
          <a:bodyPr lIns="91425" tIns="91425" rIns="91425" bIns="91425" anchor="ctr" anchorCtr="0"/>
          <a:lstStyle>
            <a:lvl1pPr marL="0" indent="0" rtl="0">
              <a:spcBef>
                <a:spcPts val="0"/>
              </a:spcBef>
              <a:buClr>
                <a:srgbClr val="FFFFFF"/>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4"/>
          </p:nvPr>
        </p:nvSpPr>
        <p:spPr>
          <a:xfrm>
            <a:off x="4800600" y="1752600"/>
            <a:ext cx="3886200" cy="640079"/>
          </a:xfrm>
          <a:prstGeom prst="rect">
            <a:avLst/>
          </a:prstGeom>
          <a:solidFill>
            <a:schemeClr val="accent4"/>
          </a:solidFill>
          <a:ln>
            <a:noFill/>
          </a:ln>
        </p:spPr>
        <p:txBody>
          <a:bodyPr lIns="91425" tIns="91425" rIns="91425" bIns="91425" anchor="ctr" anchorCtr="0"/>
          <a:lstStyle>
            <a:lvl1pPr marL="0" indent="0" rtl="0">
              <a:spcBef>
                <a:spcPts val="0"/>
              </a:spcBef>
              <a:buClr>
                <a:srgbClr val="FFFFFF"/>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609600" y="228600"/>
            <a:ext cx="8153399" cy="990599"/>
          </a:xfrm>
          <a:prstGeom prst="rect">
            <a:avLst/>
          </a:prstGeom>
          <a:noFill/>
          <a:ln>
            <a:noFill/>
          </a:ln>
        </p:spPr>
        <p:txBody>
          <a:bodyPr lIns="91425" tIns="91425" rIns="91425" bIns="91425" anchor="ctr" anchorCtr="0"/>
          <a:lstStyle>
            <a:lvl1pPr algn="l" rtl="0">
              <a:spcBef>
                <a:spcPts val="0"/>
              </a:spcBef>
              <a:buClr>
                <a:schemeClr val="dk2"/>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 name="Shape 55"/>
          <p:cNvSpPr txBox="1">
            <a:spLocks noGrp="1"/>
          </p:cNvSpPr>
          <p:nvPr>
            <p:ph type="dt" idx="10"/>
          </p:nvPr>
        </p:nvSpPr>
        <p:spPr>
          <a:xfrm>
            <a:off x="6096000" y="6248400"/>
            <a:ext cx="26669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6" name="Shape 56"/>
          <p:cNvSpPr txBox="1">
            <a:spLocks noGrp="1"/>
          </p:cNvSpPr>
          <p:nvPr>
            <p:ph type="ftr" idx="11"/>
          </p:nvPr>
        </p:nvSpPr>
        <p:spPr>
          <a:xfrm>
            <a:off x="609600" y="6248205"/>
            <a:ext cx="5421083"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7" name="Shape 57"/>
          <p:cNvSpPr txBox="1">
            <a:spLocks noGrp="1"/>
          </p:cNvSpPr>
          <p:nvPr>
            <p:ph type="sldNum" idx="12"/>
          </p:nvPr>
        </p:nvSpPr>
        <p:spPr>
          <a:xfrm>
            <a:off x="0" y="1272221"/>
            <a:ext cx="533399" cy="24447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8"/>
        <p:cNvGrpSpPr/>
        <p:nvPr/>
      </p:nvGrpSpPr>
      <p:grpSpPr>
        <a:xfrm>
          <a:off x="0" y="0"/>
          <a:ext cx="0" cy="0"/>
          <a:chOff x="0" y="0"/>
          <a:chExt cx="0" cy="0"/>
        </a:xfrm>
      </p:grpSpPr>
      <p:sp>
        <p:nvSpPr>
          <p:cNvPr id="59" name="Shape 59"/>
          <p:cNvSpPr txBox="1">
            <a:spLocks noGrp="1"/>
          </p:cNvSpPr>
          <p:nvPr>
            <p:ph type="dt" idx="10"/>
          </p:nvPr>
        </p:nvSpPr>
        <p:spPr>
          <a:xfrm>
            <a:off x="6096000" y="6248400"/>
            <a:ext cx="26669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0" name="Shape 60"/>
          <p:cNvSpPr txBox="1">
            <a:spLocks noGrp="1"/>
          </p:cNvSpPr>
          <p:nvPr>
            <p:ph type="ftr" idx="11"/>
          </p:nvPr>
        </p:nvSpPr>
        <p:spPr>
          <a:xfrm>
            <a:off x="609600" y="6248205"/>
            <a:ext cx="5421083"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1" name="Shape 61"/>
          <p:cNvSpPr txBox="1">
            <a:spLocks noGrp="1"/>
          </p:cNvSpPr>
          <p:nvPr>
            <p:ph type="sldNum" idx="12"/>
          </p:nvPr>
        </p:nvSpPr>
        <p:spPr>
          <a:xfrm>
            <a:off x="0" y="6248400"/>
            <a:ext cx="533399" cy="381000"/>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609600" y="273050"/>
            <a:ext cx="8077199" cy="869949"/>
          </a:xfrm>
          <a:prstGeom prst="rect">
            <a:avLst/>
          </a:prstGeom>
          <a:noFill/>
          <a:ln>
            <a:noFill/>
          </a:ln>
        </p:spPr>
        <p:txBody>
          <a:bodyPr lIns="91425" tIns="91425" rIns="91425" bIns="91425" anchor="ctr" anchorCtr="0"/>
          <a:lstStyle>
            <a:lvl1pPr algn="l" rtl="0">
              <a:spcBef>
                <a:spcPts val="0"/>
              </a:spcBef>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4" name="Shape 64"/>
          <p:cNvSpPr txBox="1">
            <a:spLocks noGrp="1"/>
          </p:cNvSpPr>
          <p:nvPr>
            <p:ph type="dt" idx="10"/>
          </p:nvPr>
        </p:nvSpPr>
        <p:spPr>
          <a:xfrm>
            <a:off x="6096000" y="6248400"/>
            <a:ext cx="26669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5" name="Shape 65"/>
          <p:cNvSpPr txBox="1">
            <a:spLocks noGrp="1"/>
          </p:cNvSpPr>
          <p:nvPr>
            <p:ph type="ftr" idx="11"/>
          </p:nvPr>
        </p:nvSpPr>
        <p:spPr>
          <a:xfrm>
            <a:off x="609600" y="6248205"/>
            <a:ext cx="5421083"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6" name="Shape 66"/>
          <p:cNvSpPr txBox="1">
            <a:spLocks noGrp="1"/>
          </p:cNvSpPr>
          <p:nvPr>
            <p:ph type="sldNum" idx="12"/>
          </p:nvPr>
        </p:nvSpPr>
        <p:spPr>
          <a:xfrm>
            <a:off x="0" y="1272221"/>
            <a:ext cx="533399" cy="24447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
        <p:nvSpPr>
          <p:cNvPr id="67" name="Shape 67"/>
          <p:cNvSpPr txBox="1">
            <a:spLocks noGrp="1"/>
          </p:cNvSpPr>
          <p:nvPr>
            <p:ph type="body" idx="1"/>
          </p:nvPr>
        </p:nvSpPr>
        <p:spPr>
          <a:xfrm>
            <a:off x="609600" y="1752600"/>
            <a:ext cx="1600199" cy="4343400"/>
          </a:xfrm>
          <a:prstGeom prst="rect">
            <a:avLst/>
          </a:prstGeom>
          <a:solidFill>
            <a:schemeClr val="accent2"/>
          </a:solidFill>
          <a:ln w="50800" cap="sq">
            <a:solidFill>
              <a:schemeClr val="accent2"/>
            </a:solidFill>
            <a:prstDash val="solid"/>
            <a:miter/>
            <a:headEnd type="none" w="med" len="med"/>
            <a:tailEnd type="none" w="med" len="med"/>
          </a:ln>
        </p:spPr>
        <p:txBody>
          <a:bodyPr lIns="91425" tIns="91425" rIns="91425" bIns="91425" anchor="t" anchorCtr="0"/>
          <a:lstStyle>
            <a:lvl1pPr marL="0" indent="0" rtl="0">
              <a:spcBef>
                <a:spcPts val="0"/>
              </a:spcBef>
              <a:spcAft>
                <a:spcPts val="1000"/>
              </a:spcAft>
              <a:buNone/>
              <a:defRPr/>
            </a:lvl1pPr>
            <a:lvl2pPr rtl="0">
              <a:spcBef>
                <a:spcPts val="0"/>
              </a:spcBef>
              <a:buNone/>
              <a:defRPr/>
            </a:lvl2pPr>
            <a:lvl3pPr rtl="0">
              <a:spcBef>
                <a:spcPts val="0"/>
              </a:spcBef>
              <a:buNone/>
              <a:defRPr/>
            </a:lvl3pPr>
            <a:lvl4pPr rtl="0">
              <a:spcBef>
                <a:spcPts val="0"/>
              </a:spcBef>
              <a:buNone/>
              <a:defRPr/>
            </a:lvl4pPr>
            <a:lvl5pPr rtl="0">
              <a:spcBef>
                <a:spcPts val="0"/>
              </a:spcBef>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8" name="Shape 68"/>
          <p:cNvSpPr txBox="1">
            <a:spLocks noGrp="1"/>
          </p:cNvSpPr>
          <p:nvPr>
            <p:ph type="body" idx="2"/>
          </p:nvPr>
        </p:nvSpPr>
        <p:spPr>
          <a:xfrm>
            <a:off x="2362200" y="1752600"/>
            <a:ext cx="6400799" cy="4419599"/>
          </a:xfrm>
          <a:prstGeom prst="rect">
            <a:avLst/>
          </a:prstGeom>
          <a:noFill/>
          <a:ln>
            <a:noFill/>
          </a:ln>
        </p:spPr>
        <p:txBody>
          <a:bodyPr lIns="91425" tIns="91425" rIns="91425" bIns="91425" anchor="t" anchorCtr="0"/>
          <a:lstStyle>
            <a:lvl1pPr marL="320040" indent="-209550" algn="l" rtl="0">
              <a:spcBef>
                <a:spcPts val="700"/>
              </a:spcBef>
              <a:buClr>
                <a:schemeClr val="accent2"/>
              </a:buClr>
              <a:buFont typeface="Noto Symbol"/>
              <a:buChar char="◻"/>
              <a:defRPr/>
            </a:lvl1pPr>
            <a:lvl2pPr marL="640080" indent="-168910" algn="l" rtl="0">
              <a:spcBef>
                <a:spcPts val="550"/>
              </a:spcBef>
              <a:buClr>
                <a:schemeClr val="accent1"/>
              </a:buClr>
              <a:buFont typeface="Noto Symbol"/>
              <a:buChar char="⬜"/>
              <a:defRPr/>
            </a:lvl2pPr>
            <a:lvl3pPr marL="914400" indent="-119062" algn="l" rtl="0">
              <a:spcBef>
                <a:spcPts val="500"/>
              </a:spcBef>
              <a:buClr>
                <a:schemeClr val="accent2"/>
              </a:buClr>
              <a:buFont typeface="Noto Symbol"/>
              <a:buChar char="■"/>
              <a:defRPr/>
            </a:lvl3pPr>
            <a:lvl4pPr marL="1371600" indent="-133350" algn="l" rtl="0">
              <a:spcBef>
                <a:spcPts val="400"/>
              </a:spcBef>
              <a:buClr>
                <a:schemeClr val="accent3"/>
              </a:buClr>
              <a:buFont typeface="Noto Symbol"/>
              <a:buChar char="■"/>
              <a:defRPr/>
            </a:lvl4pPr>
            <a:lvl5pPr marL="1828800" indent="-146050" algn="l" rtl="0">
              <a:spcBef>
                <a:spcPts val="400"/>
              </a:spcBef>
              <a:buClr>
                <a:schemeClr val="accent4"/>
              </a:buClr>
              <a:buFont typeface="Noto Symbol"/>
              <a:buChar char="■"/>
              <a:defRPr/>
            </a:lvl5pPr>
            <a:lvl6pPr marL="2103120" indent="-121920" algn="l" rtl="0">
              <a:spcBef>
                <a:spcPts val="360"/>
              </a:spcBef>
              <a:buClr>
                <a:schemeClr val="accent1"/>
              </a:buClr>
              <a:buFont typeface="Noto Symbol"/>
              <a:buChar char="▪"/>
              <a:defRPr/>
            </a:lvl6pPr>
            <a:lvl7pPr marL="2377440" indent="-116839" algn="l" rtl="0">
              <a:spcBef>
                <a:spcPts val="360"/>
              </a:spcBef>
              <a:buClr>
                <a:schemeClr val="accent2"/>
              </a:buClr>
              <a:buFont typeface="Noto Symbol"/>
              <a:buChar char="▪"/>
              <a:defRPr/>
            </a:lvl7pPr>
            <a:lvl8pPr marL="2651760" indent="-124460" algn="l" rtl="0">
              <a:spcBef>
                <a:spcPts val="360"/>
              </a:spcBef>
              <a:buClr>
                <a:schemeClr val="accent3"/>
              </a:buClr>
              <a:buFont typeface="Noto Symbol"/>
              <a:buChar char="▪"/>
              <a:defRPr/>
            </a:lvl8pPr>
            <a:lvl9pPr marL="2926080" indent="-119379" algn="l" rtl="0">
              <a:spcBef>
                <a:spcPts val="360"/>
              </a:spcBef>
              <a:buClr>
                <a:schemeClr val="accent4"/>
              </a:buClr>
              <a:buFont typeface="Noto Symbol"/>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bg>
      <p:bgPr>
        <a:blipFill rotWithShape="1">
          <a:blip r:embed="rId2">
            <a:alphaModFix/>
          </a:blip>
          <a:tile tx="0" ty="0" sx="100000" sy="100000" flip="none" algn="tl"/>
        </a:blipFill>
        <a:effectLst/>
      </p:bgPr>
    </p:bg>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1600200" y="5486400"/>
            <a:ext cx="7315200" cy="685799"/>
          </a:xfrm>
          <a:prstGeom prst="rect">
            <a:avLst/>
          </a:prstGeom>
          <a:noFill/>
          <a:ln>
            <a:noFill/>
          </a:ln>
        </p:spPr>
        <p:txBody>
          <a:bodyPr lIns="91425" tIns="91425" rIns="91425" bIns="91425" anchor="t" anchorCtr="0"/>
          <a:lstStyle>
            <a:lvl1pPr marL="0" indent="0" rtl="0">
              <a:spcBef>
                <a:spcPts val="0"/>
              </a:spcBef>
              <a:buNone/>
              <a:defRPr/>
            </a:lvl1pPr>
            <a:lvl2pPr rtl="0">
              <a:spcBef>
                <a:spcPts val="0"/>
              </a:spcBef>
              <a:buNone/>
              <a:defRPr/>
            </a:lvl2pPr>
            <a:lvl3pPr rtl="0">
              <a:spcBef>
                <a:spcPts val="0"/>
              </a:spcBef>
              <a:buNone/>
              <a:defRPr/>
            </a:lvl3pPr>
            <a:lvl4pPr rtl="0">
              <a:spcBef>
                <a:spcPts val="0"/>
              </a:spcBef>
              <a:buNone/>
              <a:defRPr/>
            </a:lvl4pPr>
            <a:lvl5pPr rtl="0">
              <a:spcBef>
                <a:spcPts val="0"/>
              </a:spcBef>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1" name="Shape 71"/>
          <p:cNvSpPr/>
          <p:nvPr/>
        </p:nvSpPr>
        <p:spPr>
          <a:xfrm>
            <a:off x="-9144" y="4572000"/>
            <a:ext cx="9144000" cy="886967"/>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72" name="Shape 72"/>
          <p:cNvSpPr/>
          <p:nvPr/>
        </p:nvSpPr>
        <p:spPr>
          <a:xfrm>
            <a:off x="-9144" y="4663439"/>
            <a:ext cx="1463039" cy="713232"/>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73" name="Shape 73"/>
          <p:cNvSpPr/>
          <p:nvPr/>
        </p:nvSpPr>
        <p:spPr>
          <a:xfrm>
            <a:off x="1545336" y="4654296"/>
            <a:ext cx="7598663" cy="713232"/>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74" name="Shape 74"/>
          <p:cNvSpPr txBox="1">
            <a:spLocks noGrp="1"/>
          </p:cNvSpPr>
          <p:nvPr>
            <p:ph type="title"/>
          </p:nvPr>
        </p:nvSpPr>
        <p:spPr>
          <a:xfrm>
            <a:off x="1600200" y="4648200"/>
            <a:ext cx="7315200" cy="685799"/>
          </a:xfrm>
          <a:prstGeom prst="rect">
            <a:avLst/>
          </a:prstGeom>
          <a:noFill/>
          <a:ln>
            <a:noFill/>
          </a:ln>
        </p:spPr>
        <p:txBody>
          <a:bodyPr lIns="91425" tIns="91425" rIns="91425" bIns="91425" anchor="ctr" anchorCtr="0"/>
          <a:lstStyle>
            <a:lvl1pPr algn="l" rtl="0">
              <a:spcBef>
                <a:spcPts val="0"/>
              </a:spcBef>
              <a:buClr>
                <a:srgbClr val="FFFFFF"/>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5" name="Shape 75"/>
          <p:cNvSpPr/>
          <p:nvPr/>
        </p:nvSpPr>
        <p:spPr>
          <a:xfrm>
            <a:off x="1447800" y="0"/>
            <a:ext cx="100584" cy="6867143"/>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76" name="Shape 76"/>
          <p:cNvSpPr txBox="1">
            <a:spLocks noGrp="1"/>
          </p:cNvSpPr>
          <p:nvPr>
            <p:ph type="dt" idx="10"/>
          </p:nvPr>
        </p:nvSpPr>
        <p:spPr>
          <a:xfrm>
            <a:off x="6248400" y="6248400"/>
            <a:ext cx="26669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7" name="Shape 77"/>
          <p:cNvSpPr txBox="1">
            <a:spLocks noGrp="1"/>
          </p:cNvSpPr>
          <p:nvPr>
            <p:ph type="sldNum" idx="12"/>
          </p:nvPr>
        </p:nvSpPr>
        <p:spPr>
          <a:xfrm>
            <a:off x="0" y="4667248"/>
            <a:ext cx="1447800" cy="663578"/>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
        <p:nvSpPr>
          <p:cNvPr id="78" name="Shape 78"/>
          <p:cNvSpPr txBox="1">
            <a:spLocks noGrp="1"/>
          </p:cNvSpPr>
          <p:nvPr>
            <p:ph type="ftr" idx="11"/>
          </p:nvPr>
        </p:nvSpPr>
        <p:spPr>
          <a:xfrm>
            <a:off x="1600200" y="6248205"/>
            <a:ext cx="4572000"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9" name="Shape 79"/>
          <p:cNvSpPr>
            <a:spLocks noGrp="1"/>
          </p:cNvSpPr>
          <p:nvPr>
            <p:ph type="pic" idx="2"/>
          </p:nvPr>
        </p:nvSpPr>
        <p:spPr>
          <a:xfrm>
            <a:off x="1560575" y="0"/>
            <a:ext cx="7583423" cy="4568952"/>
          </a:xfrm>
          <a:prstGeom prst="rect">
            <a:avLst/>
          </a:prstGeom>
          <a:solidFill>
            <a:srgbClr val="D5F0FE"/>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609600" y="228600"/>
            <a:ext cx="8153399" cy="990599"/>
          </a:xfrm>
          <a:prstGeom prst="rect">
            <a:avLst/>
          </a:prstGeom>
          <a:noFill/>
          <a:ln>
            <a:noFill/>
          </a:ln>
        </p:spPr>
        <p:txBody>
          <a:bodyPr lIns="91425" tIns="91425" rIns="91425" bIns="91425" anchor="ctr" anchorCtr="0"/>
          <a:lstStyle>
            <a:lvl1pPr marL="0" marR="0" indent="0" algn="l" rtl="0">
              <a:spcBef>
                <a:spcPts val="0"/>
              </a:spcBef>
              <a:buClr>
                <a:schemeClr val="dk2"/>
              </a:buClr>
              <a:buFont typeface="A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6" name="Shape 6"/>
          <p:cNvSpPr txBox="1">
            <a:spLocks noGrp="1"/>
          </p:cNvSpPr>
          <p:nvPr>
            <p:ph type="body" idx="1"/>
          </p:nvPr>
        </p:nvSpPr>
        <p:spPr>
          <a:xfrm>
            <a:off x="612647" y="1600200"/>
            <a:ext cx="8153399" cy="4526279"/>
          </a:xfrm>
          <a:prstGeom prst="rect">
            <a:avLst/>
          </a:prstGeom>
          <a:noFill/>
          <a:ln>
            <a:noFill/>
          </a:ln>
        </p:spPr>
        <p:txBody>
          <a:bodyPr lIns="91425" tIns="91425" rIns="91425" bIns="91425" anchor="t" anchorCtr="0"/>
          <a:lstStyle>
            <a:lvl1pPr marL="320040" marR="0" indent="-209550" algn="l" rtl="0">
              <a:spcBef>
                <a:spcPts val="700"/>
              </a:spcBef>
              <a:buClr>
                <a:schemeClr val="accent2"/>
              </a:buClr>
              <a:buFont typeface="Noto Symbol"/>
              <a:buChar char="◻"/>
              <a:defRPr/>
            </a:lvl1pPr>
            <a:lvl2pPr marL="640080" marR="0" indent="-168910" algn="l" rtl="0">
              <a:spcBef>
                <a:spcPts val="550"/>
              </a:spcBef>
              <a:buClr>
                <a:schemeClr val="accent1"/>
              </a:buClr>
              <a:buFont typeface="Noto Symbol"/>
              <a:buChar char="⬜"/>
              <a:defRPr/>
            </a:lvl2pPr>
            <a:lvl3pPr marL="914400" marR="0" indent="-119062" algn="l" rtl="0">
              <a:spcBef>
                <a:spcPts val="500"/>
              </a:spcBef>
              <a:buClr>
                <a:schemeClr val="accent2"/>
              </a:buClr>
              <a:buFont typeface="Noto Symbol"/>
              <a:buChar char="■"/>
              <a:defRPr/>
            </a:lvl3pPr>
            <a:lvl4pPr marL="1371600" marR="0" indent="-133350" algn="l" rtl="0">
              <a:spcBef>
                <a:spcPts val="400"/>
              </a:spcBef>
              <a:buClr>
                <a:schemeClr val="accent3"/>
              </a:buClr>
              <a:buFont typeface="Noto Symbol"/>
              <a:buChar char="■"/>
              <a:defRPr/>
            </a:lvl4pPr>
            <a:lvl5pPr marL="1828800" marR="0" indent="-146050" algn="l" rtl="0">
              <a:spcBef>
                <a:spcPts val="400"/>
              </a:spcBef>
              <a:buClr>
                <a:schemeClr val="accent4"/>
              </a:buClr>
              <a:buFont typeface="Noto Symbol"/>
              <a:buChar char="■"/>
              <a:defRPr/>
            </a:lvl5pPr>
            <a:lvl6pPr marL="2103120" marR="0" indent="-121920" algn="l" rtl="0">
              <a:spcBef>
                <a:spcPts val="360"/>
              </a:spcBef>
              <a:buClr>
                <a:schemeClr val="accent1"/>
              </a:buClr>
              <a:buFont typeface="Noto Symbol"/>
              <a:buChar char="▪"/>
              <a:defRPr/>
            </a:lvl6pPr>
            <a:lvl7pPr marL="2377440" marR="0" indent="-116839" algn="l" rtl="0">
              <a:spcBef>
                <a:spcPts val="360"/>
              </a:spcBef>
              <a:buClr>
                <a:schemeClr val="accent2"/>
              </a:buClr>
              <a:buFont typeface="Noto Symbol"/>
              <a:buChar char="▪"/>
              <a:defRPr/>
            </a:lvl7pPr>
            <a:lvl8pPr marL="2651760" marR="0" indent="-124460" algn="l" rtl="0">
              <a:spcBef>
                <a:spcPts val="360"/>
              </a:spcBef>
              <a:buClr>
                <a:schemeClr val="accent3"/>
              </a:buClr>
              <a:buFont typeface="Noto Symbol"/>
              <a:buChar char="▪"/>
              <a:defRPr/>
            </a:lvl8pPr>
            <a:lvl9pPr marL="2926080" marR="0" indent="-119379" algn="l" rtl="0">
              <a:spcBef>
                <a:spcPts val="360"/>
              </a:spcBef>
              <a:buClr>
                <a:schemeClr val="accent4"/>
              </a:buClr>
              <a:buFont typeface="Noto Symbol"/>
              <a:buChar char="▪"/>
              <a:defRPr/>
            </a:lvl9pPr>
          </a:lstStyle>
          <a:p>
            <a:endParaRPr/>
          </a:p>
        </p:txBody>
      </p:sp>
      <p:sp>
        <p:nvSpPr>
          <p:cNvPr id="7" name="Shape 7"/>
          <p:cNvSpPr txBox="1">
            <a:spLocks noGrp="1"/>
          </p:cNvSpPr>
          <p:nvPr>
            <p:ph type="dt" idx="10"/>
          </p:nvPr>
        </p:nvSpPr>
        <p:spPr>
          <a:xfrm>
            <a:off x="6096000" y="6248400"/>
            <a:ext cx="26669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 name="Shape 8"/>
          <p:cNvSpPr txBox="1">
            <a:spLocks noGrp="1"/>
          </p:cNvSpPr>
          <p:nvPr>
            <p:ph type="ftr" idx="11"/>
          </p:nvPr>
        </p:nvSpPr>
        <p:spPr>
          <a:xfrm>
            <a:off x="609600" y="6248205"/>
            <a:ext cx="5421083"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 name="Shape 9"/>
          <p:cNvSpPr/>
          <p:nvPr/>
        </p:nvSpPr>
        <p:spPr>
          <a:xfrm>
            <a:off x="0" y="1234440"/>
            <a:ext cx="9144000" cy="320039"/>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10" name="Shape 10"/>
          <p:cNvSpPr/>
          <p:nvPr/>
        </p:nvSpPr>
        <p:spPr>
          <a:xfrm>
            <a:off x="0" y="1280159"/>
            <a:ext cx="533399" cy="228600"/>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11" name="Shape 11"/>
          <p:cNvSpPr/>
          <p:nvPr/>
        </p:nvSpPr>
        <p:spPr>
          <a:xfrm>
            <a:off x="590550" y="1280159"/>
            <a:ext cx="8553450" cy="2286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12" name="Shape 12"/>
          <p:cNvSpPr txBox="1">
            <a:spLocks noGrp="1"/>
          </p:cNvSpPr>
          <p:nvPr>
            <p:ph type="sldNum" idx="12"/>
          </p:nvPr>
        </p:nvSpPr>
        <p:spPr>
          <a:xfrm>
            <a:off x="0" y="1272221"/>
            <a:ext cx="533399" cy="24447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609600" y="228600"/>
            <a:ext cx="8153399" cy="990599"/>
          </a:xfrm>
          <a:prstGeom prst="rect">
            <a:avLst/>
          </a:prstGeom>
          <a:noFill/>
          <a:ln>
            <a:noFill/>
          </a:ln>
        </p:spPr>
        <p:txBody>
          <a:bodyPr lIns="91425" tIns="91425" rIns="91425" bIns="91425" anchor="ctr" anchorCtr="0"/>
          <a:lstStyle>
            <a:lvl1pPr marL="0" marR="0" indent="0" algn="l" rtl="0">
              <a:spcBef>
                <a:spcPts val="0"/>
              </a:spcBef>
              <a:buClr>
                <a:schemeClr val="dk2"/>
              </a:buClr>
              <a:buFont typeface="A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97" name="Shape 97"/>
          <p:cNvSpPr txBox="1">
            <a:spLocks noGrp="1"/>
          </p:cNvSpPr>
          <p:nvPr>
            <p:ph type="body" idx="1"/>
          </p:nvPr>
        </p:nvSpPr>
        <p:spPr>
          <a:xfrm>
            <a:off x="612647" y="1600200"/>
            <a:ext cx="8153399" cy="4526279"/>
          </a:xfrm>
          <a:prstGeom prst="rect">
            <a:avLst/>
          </a:prstGeom>
          <a:noFill/>
          <a:ln>
            <a:noFill/>
          </a:ln>
        </p:spPr>
        <p:txBody>
          <a:bodyPr lIns="91425" tIns="91425" rIns="91425" bIns="91425" anchor="t" anchorCtr="0"/>
          <a:lstStyle>
            <a:lvl1pPr marL="320040" marR="0" indent="-209550" algn="l" rtl="0">
              <a:spcBef>
                <a:spcPts val="700"/>
              </a:spcBef>
              <a:buClr>
                <a:schemeClr val="accent2"/>
              </a:buClr>
              <a:buFont typeface="Noto Symbol"/>
              <a:buChar char="◻"/>
              <a:defRPr/>
            </a:lvl1pPr>
            <a:lvl2pPr marL="640080" marR="0" indent="-168910" algn="l" rtl="0">
              <a:spcBef>
                <a:spcPts val="550"/>
              </a:spcBef>
              <a:buClr>
                <a:schemeClr val="accent1"/>
              </a:buClr>
              <a:buFont typeface="Noto Symbol"/>
              <a:buChar char="⬜"/>
              <a:defRPr/>
            </a:lvl2pPr>
            <a:lvl3pPr marL="914400" marR="0" indent="-119062" algn="l" rtl="0">
              <a:spcBef>
                <a:spcPts val="500"/>
              </a:spcBef>
              <a:buClr>
                <a:schemeClr val="accent2"/>
              </a:buClr>
              <a:buFont typeface="Noto Symbol"/>
              <a:buChar char="■"/>
              <a:defRPr/>
            </a:lvl3pPr>
            <a:lvl4pPr marL="1371600" marR="0" indent="-133350" algn="l" rtl="0">
              <a:spcBef>
                <a:spcPts val="400"/>
              </a:spcBef>
              <a:buClr>
                <a:schemeClr val="accent3"/>
              </a:buClr>
              <a:buFont typeface="Noto Symbol"/>
              <a:buChar char="■"/>
              <a:defRPr/>
            </a:lvl4pPr>
            <a:lvl5pPr marL="1828800" marR="0" indent="-146050" algn="l" rtl="0">
              <a:spcBef>
                <a:spcPts val="400"/>
              </a:spcBef>
              <a:buClr>
                <a:schemeClr val="accent4"/>
              </a:buClr>
              <a:buFont typeface="Noto Symbol"/>
              <a:buChar char="■"/>
              <a:defRPr/>
            </a:lvl5pPr>
            <a:lvl6pPr marL="2103120" marR="0" indent="-121920" algn="l" rtl="0">
              <a:spcBef>
                <a:spcPts val="360"/>
              </a:spcBef>
              <a:buClr>
                <a:schemeClr val="accent1"/>
              </a:buClr>
              <a:buFont typeface="Noto Symbol"/>
              <a:buChar char="▪"/>
              <a:defRPr/>
            </a:lvl6pPr>
            <a:lvl7pPr marL="2377440" marR="0" indent="-116839" algn="l" rtl="0">
              <a:spcBef>
                <a:spcPts val="360"/>
              </a:spcBef>
              <a:buClr>
                <a:schemeClr val="accent2"/>
              </a:buClr>
              <a:buFont typeface="Noto Symbol"/>
              <a:buChar char="▪"/>
              <a:defRPr/>
            </a:lvl7pPr>
            <a:lvl8pPr marL="2651760" marR="0" indent="-124460" algn="l" rtl="0">
              <a:spcBef>
                <a:spcPts val="360"/>
              </a:spcBef>
              <a:buClr>
                <a:schemeClr val="accent3"/>
              </a:buClr>
              <a:buFont typeface="Noto Symbol"/>
              <a:buChar char="▪"/>
              <a:defRPr/>
            </a:lvl8pPr>
            <a:lvl9pPr marL="2926080" marR="0" indent="-119379" algn="l" rtl="0">
              <a:spcBef>
                <a:spcPts val="360"/>
              </a:spcBef>
              <a:buClr>
                <a:schemeClr val="accent4"/>
              </a:buClr>
              <a:buFont typeface="Noto Symbol"/>
              <a:buChar char="▪"/>
              <a:defRPr/>
            </a:lvl9pPr>
          </a:lstStyle>
          <a:p>
            <a:endParaRPr/>
          </a:p>
        </p:txBody>
      </p:sp>
      <p:sp>
        <p:nvSpPr>
          <p:cNvPr id="98" name="Shape 98"/>
          <p:cNvSpPr txBox="1">
            <a:spLocks noGrp="1"/>
          </p:cNvSpPr>
          <p:nvPr>
            <p:ph type="dt" idx="10"/>
          </p:nvPr>
        </p:nvSpPr>
        <p:spPr>
          <a:xfrm>
            <a:off x="6096000" y="6248400"/>
            <a:ext cx="26669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9" name="Shape 99"/>
          <p:cNvSpPr txBox="1">
            <a:spLocks noGrp="1"/>
          </p:cNvSpPr>
          <p:nvPr>
            <p:ph type="ftr" idx="11"/>
          </p:nvPr>
        </p:nvSpPr>
        <p:spPr>
          <a:xfrm>
            <a:off x="609600" y="6248205"/>
            <a:ext cx="5421083"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0" name="Shape 100"/>
          <p:cNvSpPr/>
          <p:nvPr/>
        </p:nvSpPr>
        <p:spPr>
          <a:xfrm>
            <a:off x="0" y="1234440"/>
            <a:ext cx="9144000" cy="320039"/>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rgbClr val="FFFFFF"/>
              </a:solidFill>
              <a:latin typeface="Arial"/>
              <a:ea typeface="Arial"/>
              <a:cs typeface="Arial"/>
              <a:sym typeface="Arial"/>
            </a:endParaRPr>
          </a:p>
        </p:txBody>
      </p:sp>
      <p:sp>
        <p:nvSpPr>
          <p:cNvPr id="101" name="Shape 101"/>
          <p:cNvSpPr/>
          <p:nvPr/>
        </p:nvSpPr>
        <p:spPr>
          <a:xfrm>
            <a:off x="0" y="1280159"/>
            <a:ext cx="533399" cy="228600"/>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rgbClr val="FFFFFF"/>
              </a:solidFill>
              <a:latin typeface="Arial"/>
              <a:ea typeface="Arial"/>
              <a:cs typeface="Arial"/>
              <a:sym typeface="Arial"/>
            </a:endParaRPr>
          </a:p>
        </p:txBody>
      </p:sp>
      <p:sp>
        <p:nvSpPr>
          <p:cNvPr id="102" name="Shape 102"/>
          <p:cNvSpPr/>
          <p:nvPr/>
        </p:nvSpPr>
        <p:spPr>
          <a:xfrm>
            <a:off x="590550" y="1280159"/>
            <a:ext cx="8553450" cy="2286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rgbClr val="FFFFFF"/>
              </a:solidFill>
              <a:latin typeface="Arial"/>
              <a:ea typeface="Arial"/>
              <a:cs typeface="Arial"/>
              <a:sym typeface="Arial"/>
            </a:endParaRPr>
          </a:p>
        </p:txBody>
      </p:sp>
      <p:sp>
        <p:nvSpPr>
          <p:cNvPr id="103" name="Shape 103"/>
          <p:cNvSpPr txBox="1">
            <a:spLocks noGrp="1"/>
          </p:cNvSpPr>
          <p:nvPr>
            <p:ph type="sldNum" idx="12"/>
          </p:nvPr>
        </p:nvSpPr>
        <p:spPr>
          <a:xfrm>
            <a:off x="0" y="1272221"/>
            <a:ext cx="533399" cy="24447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609600" y="228600"/>
            <a:ext cx="8153399" cy="990599"/>
          </a:xfrm>
          <a:prstGeom prst="rect">
            <a:avLst/>
          </a:prstGeom>
          <a:noFill/>
          <a:ln>
            <a:noFill/>
          </a:ln>
        </p:spPr>
        <p:txBody>
          <a:bodyPr lIns="91425" tIns="91425" rIns="91425" bIns="91425" anchor="ctr" anchorCtr="0"/>
          <a:lstStyle>
            <a:lvl1pPr marL="0" marR="0" indent="0" algn="l" rtl="0">
              <a:spcBef>
                <a:spcPts val="0"/>
              </a:spcBef>
              <a:buClr>
                <a:schemeClr val="dk2"/>
              </a:buClr>
              <a:buFont typeface="A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88" name="Shape 188"/>
          <p:cNvSpPr txBox="1">
            <a:spLocks noGrp="1"/>
          </p:cNvSpPr>
          <p:nvPr>
            <p:ph type="body" idx="1"/>
          </p:nvPr>
        </p:nvSpPr>
        <p:spPr>
          <a:xfrm>
            <a:off x="612647" y="1600200"/>
            <a:ext cx="8153399" cy="4526279"/>
          </a:xfrm>
          <a:prstGeom prst="rect">
            <a:avLst/>
          </a:prstGeom>
          <a:noFill/>
          <a:ln>
            <a:noFill/>
          </a:ln>
        </p:spPr>
        <p:txBody>
          <a:bodyPr lIns="91425" tIns="91425" rIns="91425" bIns="91425" anchor="t" anchorCtr="0"/>
          <a:lstStyle>
            <a:lvl1pPr marL="320040" marR="0" indent="-209550" algn="l" rtl="0">
              <a:spcBef>
                <a:spcPts val="700"/>
              </a:spcBef>
              <a:buClr>
                <a:schemeClr val="accent2"/>
              </a:buClr>
              <a:buFont typeface="Noto Symbol"/>
              <a:buChar char="◻"/>
              <a:defRPr/>
            </a:lvl1pPr>
            <a:lvl2pPr marL="640080" marR="0" indent="-168910" algn="l" rtl="0">
              <a:spcBef>
                <a:spcPts val="550"/>
              </a:spcBef>
              <a:buClr>
                <a:schemeClr val="accent1"/>
              </a:buClr>
              <a:buFont typeface="Noto Symbol"/>
              <a:buChar char="⬜"/>
              <a:defRPr/>
            </a:lvl2pPr>
            <a:lvl3pPr marL="914400" marR="0" indent="-119062" algn="l" rtl="0">
              <a:spcBef>
                <a:spcPts val="500"/>
              </a:spcBef>
              <a:buClr>
                <a:schemeClr val="accent2"/>
              </a:buClr>
              <a:buFont typeface="Noto Symbol"/>
              <a:buChar char="■"/>
              <a:defRPr/>
            </a:lvl3pPr>
            <a:lvl4pPr marL="1371600" marR="0" indent="-133350" algn="l" rtl="0">
              <a:spcBef>
                <a:spcPts val="400"/>
              </a:spcBef>
              <a:buClr>
                <a:schemeClr val="accent3"/>
              </a:buClr>
              <a:buFont typeface="Noto Symbol"/>
              <a:buChar char="■"/>
              <a:defRPr/>
            </a:lvl4pPr>
            <a:lvl5pPr marL="1828800" marR="0" indent="-146050" algn="l" rtl="0">
              <a:spcBef>
                <a:spcPts val="400"/>
              </a:spcBef>
              <a:buClr>
                <a:schemeClr val="accent4"/>
              </a:buClr>
              <a:buFont typeface="Noto Symbol"/>
              <a:buChar char="■"/>
              <a:defRPr/>
            </a:lvl5pPr>
            <a:lvl6pPr marL="2103120" marR="0" indent="-121920" algn="l" rtl="0">
              <a:spcBef>
                <a:spcPts val="360"/>
              </a:spcBef>
              <a:buClr>
                <a:schemeClr val="accent1"/>
              </a:buClr>
              <a:buFont typeface="Noto Symbol"/>
              <a:buChar char="▪"/>
              <a:defRPr/>
            </a:lvl6pPr>
            <a:lvl7pPr marL="2377440" marR="0" indent="-116839" algn="l" rtl="0">
              <a:spcBef>
                <a:spcPts val="360"/>
              </a:spcBef>
              <a:buClr>
                <a:schemeClr val="accent2"/>
              </a:buClr>
              <a:buFont typeface="Noto Symbol"/>
              <a:buChar char="▪"/>
              <a:defRPr/>
            </a:lvl7pPr>
            <a:lvl8pPr marL="2651760" marR="0" indent="-124460" algn="l" rtl="0">
              <a:spcBef>
                <a:spcPts val="360"/>
              </a:spcBef>
              <a:buClr>
                <a:schemeClr val="accent3"/>
              </a:buClr>
              <a:buFont typeface="Noto Symbol"/>
              <a:buChar char="▪"/>
              <a:defRPr/>
            </a:lvl8pPr>
            <a:lvl9pPr marL="2926080" marR="0" indent="-119379" algn="l" rtl="0">
              <a:spcBef>
                <a:spcPts val="360"/>
              </a:spcBef>
              <a:buClr>
                <a:schemeClr val="accent4"/>
              </a:buClr>
              <a:buFont typeface="Noto Symbol"/>
              <a:buChar char="▪"/>
              <a:defRPr/>
            </a:lvl9pPr>
          </a:lstStyle>
          <a:p>
            <a:endParaRPr/>
          </a:p>
        </p:txBody>
      </p:sp>
      <p:sp>
        <p:nvSpPr>
          <p:cNvPr id="189" name="Shape 189"/>
          <p:cNvSpPr txBox="1">
            <a:spLocks noGrp="1"/>
          </p:cNvSpPr>
          <p:nvPr>
            <p:ph type="dt" idx="10"/>
          </p:nvPr>
        </p:nvSpPr>
        <p:spPr>
          <a:xfrm>
            <a:off x="6096000" y="6248400"/>
            <a:ext cx="26669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0" name="Shape 190"/>
          <p:cNvSpPr txBox="1">
            <a:spLocks noGrp="1"/>
          </p:cNvSpPr>
          <p:nvPr>
            <p:ph type="ftr" idx="11"/>
          </p:nvPr>
        </p:nvSpPr>
        <p:spPr>
          <a:xfrm>
            <a:off x="609600" y="6248205"/>
            <a:ext cx="5421083"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1" name="Shape 191"/>
          <p:cNvSpPr/>
          <p:nvPr/>
        </p:nvSpPr>
        <p:spPr>
          <a:xfrm>
            <a:off x="0" y="1234440"/>
            <a:ext cx="9144000" cy="320039"/>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192" name="Shape 192"/>
          <p:cNvSpPr/>
          <p:nvPr/>
        </p:nvSpPr>
        <p:spPr>
          <a:xfrm>
            <a:off x="0" y="1280159"/>
            <a:ext cx="533399" cy="228600"/>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193" name="Shape 193"/>
          <p:cNvSpPr/>
          <p:nvPr/>
        </p:nvSpPr>
        <p:spPr>
          <a:xfrm>
            <a:off x="590550" y="1280159"/>
            <a:ext cx="8553450" cy="2286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194" name="Shape 194"/>
          <p:cNvSpPr txBox="1">
            <a:spLocks noGrp="1"/>
          </p:cNvSpPr>
          <p:nvPr>
            <p:ph type="sldNum" idx="12"/>
          </p:nvPr>
        </p:nvSpPr>
        <p:spPr>
          <a:xfrm>
            <a:off x="0" y="1272221"/>
            <a:ext cx="533399" cy="24447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hyperlink" Target="http://youtube.com/v/pvVnuvbSmtM" TargetMode="External"/><Relationship Id="rId4"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nichcy.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jpg"/><Relationship Id="rId1" Type="http://schemas.openxmlformats.org/officeDocument/2006/relationships/slideLayout" Target="../slideLayouts/slideLayout2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hyperlink" Target="http://youtube.com/v/EtdKAu3Gc2w" TargetMode="External"/><Relationship Id="rId4" Type="http://schemas.openxmlformats.org/officeDocument/2006/relationships/image" Target="../media/image20.jpg"/><Relationship Id="rId1" Type="http://schemas.openxmlformats.org/officeDocument/2006/relationships/slideLayout" Target="../slideLayouts/slideLayout2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hyperlink" Target="http://www.familyconnect.org" TargetMode="External"/><Relationship Id="rId4" Type="http://schemas.openxmlformats.org/officeDocument/2006/relationships/hyperlink" Target="http://www.parentcenterhub.org/wp-content/uploads/repo_items/fs13.pdf" TargetMode="External"/><Relationship Id="rId5" Type="http://schemas.openxmlformats.org/officeDocument/2006/relationships/hyperlink" Target="http://www.afb.org/default.aspx" TargetMode="External"/><Relationship Id="rId6" Type="http://schemas.openxmlformats.org/officeDocument/2006/relationships/hyperlink" Target="http://www.teachingvisuallyimpaired.com/" TargetMode="External"/><Relationship Id="rId1" Type="http://schemas.openxmlformats.org/officeDocument/2006/relationships/slideLayout" Target="../slideLayouts/slideLayout23.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3" Type="http://schemas.openxmlformats.org/officeDocument/2006/relationships/hyperlink" Target="http://nichcy.org" TargetMode="External"/><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hyperlink" Target="http://nichcy.org"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png"/><Relationship Id="rId1" Type="http://schemas.openxmlformats.org/officeDocument/2006/relationships/slideLayout" Target="../slideLayouts/slideLayout2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B83"/>
        </a:solidFill>
        <a:effectLst/>
      </p:bgPr>
    </p:bg>
    <p:spTree>
      <p:nvGrpSpPr>
        <p:cNvPr id="1" name="Shape 277"/>
        <p:cNvGrpSpPr/>
        <p:nvPr/>
      </p:nvGrpSpPr>
      <p:grpSpPr>
        <a:xfrm>
          <a:off x="0" y="0"/>
          <a:ext cx="0" cy="0"/>
          <a:chOff x="0" y="0"/>
          <a:chExt cx="0" cy="0"/>
        </a:xfrm>
      </p:grpSpPr>
      <p:sp>
        <p:nvSpPr>
          <p:cNvPr id="278" name="Shape 278"/>
          <p:cNvSpPr txBox="1">
            <a:spLocks noGrp="1"/>
          </p:cNvSpPr>
          <p:nvPr>
            <p:ph type="ctrTitle"/>
          </p:nvPr>
        </p:nvSpPr>
        <p:spPr>
          <a:xfrm>
            <a:off x="2216336" y="4520119"/>
            <a:ext cx="7147105" cy="1075864"/>
          </a:xfrm>
          <a:prstGeom prst="rect">
            <a:avLst/>
          </a:prstGeom>
          <a:noFill/>
          <a:ln>
            <a:noFill/>
          </a:ln>
        </p:spPr>
        <p:txBody>
          <a:bodyPr lIns="91425" tIns="45700" rIns="91425" bIns="45700" anchor="b" anchorCtr="0">
            <a:noAutofit/>
          </a:bodyPr>
          <a:lstStyle/>
          <a:p>
            <a:pPr marL="0" marR="0" lvl="0" indent="0" algn="l" rtl="0">
              <a:spcBef>
                <a:spcPts val="0"/>
              </a:spcBef>
              <a:buClr>
                <a:srgbClr val="000000"/>
              </a:buClr>
              <a:buSzPct val="25000"/>
              <a:buFont typeface="Arial"/>
              <a:buNone/>
            </a:pPr>
            <a:r>
              <a:rPr lang="en-US" sz="6000" b="0" i="0" u="none" strike="noStrike" cap="none" baseline="0">
                <a:solidFill>
                  <a:srgbClr val="000000"/>
                </a:solidFill>
                <a:latin typeface="Arial"/>
                <a:ea typeface="Arial"/>
                <a:cs typeface="Arial"/>
                <a:sym typeface="Arial"/>
              </a:rPr>
              <a:t>VISUAL IMPAIRMENTS</a:t>
            </a:r>
          </a:p>
        </p:txBody>
      </p:sp>
      <p:sp>
        <p:nvSpPr>
          <p:cNvPr id="279" name="Shape 279"/>
          <p:cNvSpPr txBox="1">
            <a:spLocks noGrp="1"/>
          </p:cNvSpPr>
          <p:nvPr>
            <p:ph type="subTitle" idx="1"/>
          </p:nvPr>
        </p:nvSpPr>
        <p:spPr>
          <a:xfrm>
            <a:off x="2362200" y="6050037"/>
            <a:ext cx="6705599" cy="685799"/>
          </a:xfrm>
          <a:prstGeom prst="rect">
            <a:avLst/>
          </a:prstGeom>
          <a:noFill/>
          <a:ln>
            <a:noFill/>
          </a:ln>
        </p:spPr>
        <p:txBody>
          <a:bodyPr lIns="91425" tIns="45700" rIns="91425" bIns="45700" anchor="ctr" anchorCtr="0">
            <a:noAutofit/>
          </a:bodyPr>
          <a:lstStyle/>
          <a:p>
            <a:pPr marL="0" marR="0" lvl="0" indent="0" algn="l" rtl="0">
              <a:spcBef>
                <a:spcPts val="0"/>
              </a:spcBef>
              <a:buClr>
                <a:schemeClr val="accent2"/>
              </a:buClr>
              <a:buSzPct val="25000"/>
              <a:buFont typeface="Noto Symbol"/>
              <a:buNone/>
            </a:pPr>
            <a:r>
              <a:rPr lang="en-US" sz="2600" b="0" i="0" u="none" strike="noStrike" cap="none" baseline="0">
                <a:solidFill>
                  <a:srgbClr val="FFFFFF"/>
                </a:solidFill>
                <a:latin typeface="Arial"/>
                <a:ea typeface="Arial"/>
                <a:cs typeface="Arial"/>
                <a:sym typeface="Arial"/>
              </a:rPr>
              <a:t>Chris, Kaila, Lauren</a:t>
            </a:r>
          </a:p>
        </p:txBody>
      </p:sp>
      <p:pic>
        <p:nvPicPr>
          <p:cNvPr id="280" name="Shape 280"/>
          <p:cNvPicPr preferRelativeResize="0"/>
          <p:nvPr/>
        </p:nvPicPr>
        <p:blipFill rotWithShape="1">
          <a:blip r:embed="rId3">
            <a:alphaModFix/>
          </a:blip>
          <a:srcRect/>
          <a:stretch/>
        </p:blipFill>
        <p:spPr>
          <a:xfrm>
            <a:off x="2216317" y="767975"/>
            <a:ext cx="4848000" cy="2523299"/>
          </a:xfrm>
          <a:prstGeom prst="rect">
            <a:avLst/>
          </a:prstGeom>
          <a:noFill/>
          <a:ln>
            <a:noFill/>
          </a:ln>
        </p:spPr>
      </p:pic>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BECC8"/>
        </a:solidFill>
        <a:effectLst/>
      </p:bgPr>
    </p:bg>
    <p:spTree>
      <p:nvGrpSpPr>
        <p:cNvPr id="1" name="Shape 350"/>
        <p:cNvGrpSpPr/>
        <p:nvPr/>
      </p:nvGrpSpPr>
      <p:grpSpPr>
        <a:xfrm>
          <a:off x="0" y="0"/>
          <a:ext cx="0" cy="0"/>
          <a:chOff x="0" y="0"/>
          <a:chExt cx="0" cy="0"/>
        </a:xfrm>
      </p:grpSpPr>
      <p:sp>
        <p:nvSpPr>
          <p:cNvPr id="351" name="Shape 351"/>
          <p:cNvSpPr txBox="1">
            <a:spLocks noGrp="1"/>
          </p:cNvSpPr>
          <p:nvPr>
            <p:ph type="title"/>
          </p:nvPr>
        </p:nvSpPr>
        <p:spPr>
          <a:xfrm>
            <a:off x="612647" y="228600"/>
            <a:ext cx="8153399" cy="990599"/>
          </a:xfrm>
          <a:prstGeom prst="rect">
            <a:avLst/>
          </a:prstGeom>
        </p:spPr>
        <p:txBody>
          <a:bodyPr lIns="91425" tIns="91425" rIns="91425" bIns="91425" anchor="ctr" anchorCtr="0">
            <a:noAutofit/>
          </a:bodyPr>
          <a:lstStyle/>
          <a:p>
            <a:pPr algn="ctr">
              <a:spcBef>
                <a:spcPts val="0"/>
              </a:spcBef>
              <a:buNone/>
            </a:pPr>
            <a:r>
              <a:rPr lang="en-US" sz="4400">
                <a:solidFill>
                  <a:schemeClr val="dk2"/>
                </a:solidFill>
              </a:rPr>
              <a:t>Service Delivery Models / Placement</a:t>
            </a:r>
          </a:p>
        </p:txBody>
      </p:sp>
      <p:sp>
        <p:nvSpPr>
          <p:cNvPr id="352" name="Shape 352"/>
          <p:cNvSpPr txBox="1">
            <a:spLocks noGrp="1"/>
          </p:cNvSpPr>
          <p:nvPr>
            <p:ph type="body" idx="1"/>
          </p:nvPr>
        </p:nvSpPr>
        <p:spPr>
          <a:xfrm>
            <a:off x="612647" y="1600200"/>
            <a:ext cx="8153399" cy="4495800"/>
          </a:xfrm>
          <a:prstGeom prst="rect">
            <a:avLst/>
          </a:prstGeom>
        </p:spPr>
        <p:txBody>
          <a:bodyPr lIns="91425" tIns="91425" rIns="91425" bIns="91425" anchor="t" anchorCtr="0">
            <a:noAutofit/>
          </a:bodyPr>
          <a:lstStyle/>
          <a:p>
            <a:pPr rtl="0">
              <a:spcBef>
                <a:spcPts val="0"/>
              </a:spcBef>
              <a:buNone/>
            </a:pPr>
            <a:r>
              <a:rPr lang="en-US" sz="2400"/>
              <a:t>The Itinerant Model</a:t>
            </a:r>
          </a:p>
          <a:p>
            <a:pPr rtl="0">
              <a:spcBef>
                <a:spcPts val="0"/>
              </a:spcBef>
              <a:buNone/>
            </a:pPr>
            <a:endParaRPr sz="2400"/>
          </a:p>
          <a:p>
            <a:pPr rtl="0">
              <a:spcBef>
                <a:spcPts val="0"/>
              </a:spcBef>
              <a:buNone/>
            </a:pPr>
            <a:r>
              <a:rPr lang="en-US" sz="2400"/>
              <a:t>The Resource Room Model</a:t>
            </a:r>
          </a:p>
          <a:p>
            <a:pPr rtl="0">
              <a:spcBef>
                <a:spcPts val="0"/>
              </a:spcBef>
              <a:buNone/>
            </a:pPr>
            <a:endParaRPr sz="2400"/>
          </a:p>
          <a:p>
            <a:pPr>
              <a:spcBef>
                <a:spcPts val="0"/>
              </a:spcBef>
              <a:buNone/>
            </a:pPr>
            <a:r>
              <a:rPr lang="en-US" sz="2400"/>
              <a:t>The Consultation Model</a:t>
            </a:r>
          </a:p>
        </p:txBody>
      </p:sp>
      <p:pic>
        <p:nvPicPr>
          <p:cNvPr id="353" name="Shape 353"/>
          <p:cNvPicPr preferRelativeResize="0"/>
          <p:nvPr/>
        </p:nvPicPr>
        <p:blipFill>
          <a:blip r:embed="rId3">
            <a:alphaModFix/>
          </a:blip>
          <a:stretch>
            <a:fillRect/>
          </a:stretch>
        </p:blipFill>
        <p:spPr>
          <a:xfrm>
            <a:off x="4669850" y="3766700"/>
            <a:ext cx="4040375" cy="2687574"/>
          </a:xfrm>
          <a:prstGeom prst="rect">
            <a:avLst/>
          </a:prstGeom>
          <a:noFill/>
          <a:ln>
            <a:noFill/>
          </a:ln>
        </p:spPr>
      </p:pic>
      <p:sp>
        <p:nvSpPr>
          <p:cNvPr id="354" name="Shape 354"/>
          <p:cNvSpPr txBox="1"/>
          <p:nvPr/>
        </p:nvSpPr>
        <p:spPr>
          <a:xfrm>
            <a:off x="6957525" y="6454275"/>
            <a:ext cx="1307700" cy="296999"/>
          </a:xfrm>
          <a:prstGeom prst="rect">
            <a:avLst/>
          </a:prstGeom>
          <a:noFill/>
          <a:ln>
            <a:noFill/>
          </a:ln>
        </p:spPr>
        <p:txBody>
          <a:bodyPr lIns="91425" tIns="91425" rIns="91425" bIns="91425" anchor="t" anchorCtr="0">
            <a:noAutofit/>
          </a:bodyPr>
          <a:lstStyle/>
          <a:p>
            <a:pPr lvl="0" rtl="0">
              <a:spcBef>
                <a:spcPts val="0"/>
              </a:spcBef>
              <a:buNone/>
            </a:pPr>
            <a:r>
              <a:rPr lang="en-US"/>
              <a:t>Chris</a:t>
            </a:r>
          </a:p>
        </p:txBody>
      </p:sp>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BECC8"/>
        </a:solidFill>
        <a:effectLst/>
      </p:bgPr>
    </p:bg>
    <p:spTree>
      <p:nvGrpSpPr>
        <p:cNvPr id="1" name="Shape 358"/>
        <p:cNvGrpSpPr/>
        <p:nvPr/>
      </p:nvGrpSpPr>
      <p:grpSpPr>
        <a:xfrm>
          <a:off x="0" y="0"/>
          <a:ext cx="0" cy="0"/>
          <a:chOff x="0" y="0"/>
          <a:chExt cx="0" cy="0"/>
        </a:xfrm>
      </p:grpSpPr>
      <p:sp>
        <p:nvSpPr>
          <p:cNvPr id="359" name="Shape 359"/>
          <p:cNvSpPr txBox="1">
            <a:spLocks noGrp="1"/>
          </p:cNvSpPr>
          <p:nvPr>
            <p:ph type="title"/>
          </p:nvPr>
        </p:nvSpPr>
        <p:spPr>
          <a:xfrm>
            <a:off x="612647" y="228600"/>
            <a:ext cx="8153399" cy="990599"/>
          </a:xfrm>
          <a:prstGeom prst="rect">
            <a:avLst/>
          </a:prstGeom>
        </p:spPr>
        <p:txBody>
          <a:bodyPr lIns="91425" tIns="91425" rIns="91425" bIns="91425" anchor="ctr" anchorCtr="0">
            <a:noAutofit/>
          </a:bodyPr>
          <a:lstStyle/>
          <a:p>
            <a:pPr algn="ctr">
              <a:spcBef>
                <a:spcPts val="0"/>
              </a:spcBef>
              <a:buNone/>
            </a:pPr>
            <a:r>
              <a:rPr lang="en-US" sz="4400">
                <a:solidFill>
                  <a:schemeClr val="dk2"/>
                </a:solidFill>
              </a:rPr>
              <a:t>IEP Goals</a:t>
            </a:r>
          </a:p>
        </p:txBody>
      </p:sp>
      <p:sp>
        <p:nvSpPr>
          <p:cNvPr id="360" name="Shape 360"/>
          <p:cNvSpPr txBox="1">
            <a:spLocks noGrp="1"/>
          </p:cNvSpPr>
          <p:nvPr>
            <p:ph type="body" idx="1"/>
          </p:nvPr>
        </p:nvSpPr>
        <p:spPr>
          <a:xfrm>
            <a:off x="612647" y="1600200"/>
            <a:ext cx="8153399" cy="4495800"/>
          </a:xfrm>
          <a:prstGeom prst="rect">
            <a:avLst/>
          </a:prstGeom>
        </p:spPr>
        <p:txBody>
          <a:bodyPr lIns="91425" tIns="91425" rIns="91425" bIns="91425" anchor="t" anchorCtr="0">
            <a:noAutofit/>
          </a:bodyPr>
          <a:lstStyle/>
          <a:p>
            <a:pPr rtl="0">
              <a:spcBef>
                <a:spcPts val="0"/>
              </a:spcBef>
              <a:buNone/>
            </a:pPr>
            <a:r>
              <a:rPr lang="en-US" sz="1600"/>
              <a:t>Write S.M.A.R.T. goals - Specific, Measurable, Achievable, Realistic/Relevant and Timely</a:t>
            </a:r>
          </a:p>
          <a:p>
            <a:pPr rtl="0">
              <a:spcBef>
                <a:spcPts val="0"/>
              </a:spcBef>
              <a:buNone/>
            </a:pPr>
            <a:endParaRPr sz="1600"/>
          </a:p>
          <a:p>
            <a:pPr rtl="0">
              <a:spcBef>
                <a:spcPts val="0"/>
              </a:spcBef>
              <a:buNone/>
            </a:pPr>
            <a:r>
              <a:rPr lang="en-US" sz="1600"/>
              <a:t>Examples</a:t>
            </a:r>
          </a:p>
          <a:p>
            <a:pPr algn="ctr" rtl="0">
              <a:spcBef>
                <a:spcPts val="0"/>
              </a:spcBef>
              <a:buNone/>
            </a:pPr>
            <a:r>
              <a:rPr lang="en-US" sz="1600"/>
              <a:t>Sensory Efficiency Skills</a:t>
            </a:r>
          </a:p>
          <a:p>
            <a:pPr rtl="0">
              <a:spcBef>
                <a:spcPts val="0"/>
              </a:spcBef>
              <a:buNone/>
            </a:pPr>
            <a:endParaRPr sz="1600"/>
          </a:p>
          <a:p>
            <a:pPr marL="110490" indent="0" rtl="0">
              <a:spcBef>
                <a:spcPts val="0"/>
              </a:spcBef>
              <a:buNone/>
            </a:pPr>
            <a:r>
              <a:rPr lang="en-US" sz="1600"/>
              <a:t>Goal:</a:t>
            </a:r>
          </a:p>
          <a:p>
            <a:pPr marL="110490" indent="0" rtl="0">
              <a:spcBef>
                <a:spcPts val="0"/>
              </a:spcBef>
              <a:buNone/>
            </a:pPr>
            <a:endParaRPr sz="1600"/>
          </a:p>
          <a:p>
            <a:pPr rtl="0">
              <a:spcBef>
                <a:spcPts val="0"/>
              </a:spcBef>
              <a:buNone/>
            </a:pPr>
            <a:r>
              <a:rPr lang="en-US" sz="1600"/>
              <a:t>The student will use tactual skills to explore real objects, real shapes and two dimensional shapes/symbols with ___% accuracy.</a:t>
            </a:r>
          </a:p>
          <a:p>
            <a:pPr marL="0" indent="0" rtl="0">
              <a:spcBef>
                <a:spcPts val="0"/>
              </a:spcBef>
              <a:buNone/>
            </a:pPr>
            <a:endParaRPr sz="1600"/>
          </a:p>
          <a:p>
            <a:pPr marL="0" indent="0" rtl="0">
              <a:spcBef>
                <a:spcPts val="0"/>
              </a:spcBef>
              <a:buNone/>
            </a:pPr>
            <a:r>
              <a:rPr lang="en-US" sz="1600"/>
              <a:t>Objectives:</a:t>
            </a:r>
          </a:p>
          <a:p>
            <a:pPr marL="0" indent="457200" rtl="0">
              <a:spcBef>
                <a:spcPts val="0"/>
              </a:spcBef>
              <a:buNone/>
            </a:pPr>
            <a:r>
              <a:rPr lang="en-US" sz="1600"/>
              <a:t>Tactually discriminate common objects</a:t>
            </a:r>
          </a:p>
          <a:p>
            <a:pPr marL="0" indent="457200" rtl="0">
              <a:spcBef>
                <a:spcPts val="0"/>
              </a:spcBef>
              <a:buNone/>
            </a:pPr>
            <a:r>
              <a:rPr lang="en-US" sz="1600"/>
              <a:t>Identifies shapes</a:t>
            </a:r>
          </a:p>
          <a:p>
            <a:pPr marL="0" indent="0">
              <a:spcBef>
                <a:spcPts val="0"/>
              </a:spcBef>
              <a:buNone/>
            </a:pPr>
            <a:endParaRPr sz="1600"/>
          </a:p>
        </p:txBody>
      </p:sp>
      <p:sp>
        <p:nvSpPr>
          <p:cNvPr id="361" name="Shape 361"/>
          <p:cNvSpPr txBox="1"/>
          <p:nvPr/>
        </p:nvSpPr>
        <p:spPr>
          <a:xfrm>
            <a:off x="6957525" y="6164175"/>
            <a:ext cx="1307700" cy="587100"/>
          </a:xfrm>
          <a:prstGeom prst="rect">
            <a:avLst/>
          </a:prstGeom>
          <a:noFill/>
          <a:ln>
            <a:noFill/>
          </a:ln>
        </p:spPr>
        <p:txBody>
          <a:bodyPr lIns="91425" tIns="91425" rIns="91425" bIns="91425" anchor="t" anchorCtr="0">
            <a:noAutofit/>
          </a:bodyPr>
          <a:lstStyle/>
          <a:p>
            <a:pPr lvl="0" rtl="0">
              <a:spcBef>
                <a:spcPts val="0"/>
              </a:spcBef>
              <a:buNone/>
            </a:pPr>
            <a:r>
              <a:rPr lang="en-US"/>
              <a:t>Chris</a:t>
            </a:r>
          </a:p>
        </p:txBody>
      </p:sp>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BECC8"/>
        </a:solidFill>
        <a:effectLst/>
      </p:bgPr>
    </p:bg>
    <p:spTree>
      <p:nvGrpSpPr>
        <p:cNvPr id="1" name="Shape 365"/>
        <p:cNvGrpSpPr/>
        <p:nvPr/>
      </p:nvGrpSpPr>
      <p:grpSpPr>
        <a:xfrm>
          <a:off x="0" y="0"/>
          <a:ext cx="0" cy="0"/>
          <a:chOff x="0" y="0"/>
          <a:chExt cx="0" cy="0"/>
        </a:xfrm>
      </p:grpSpPr>
      <p:sp>
        <p:nvSpPr>
          <p:cNvPr id="366" name="Shape 366"/>
          <p:cNvSpPr txBox="1">
            <a:spLocks noGrp="1"/>
          </p:cNvSpPr>
          <p:nvPr>
            <p:ph type="title"/>
          </p:nvPr>
        </p:nvSpPr>
        <p:spPr>
          <a:xfrm>
            <a:off x="612647" y="228600"/>
            <a:ext cx="8153399" cy="990599"/>
          </a:xfrm>
          <a:prstGeom prst="rect">
            <a:avLst/>
          </a:prstGeom>
        </p:spPr>
        <p:txBody>
          <a:bodyPr lIns="91425" tIns="91425" rIns="91425" bIns="91425" anchor="ctr" anchorCtr="0">
            <a:noAutofit/>
          </a:bodyPr>
          <a:lstStyle/>
          <a:p>
            <a:pPr algn="ctr">
              <a:spcBef>
                <a:spcPts val="0"/>
              </a:spcBef>
              <a:buNone/>
            </a:pPr>
            <a:r>
              <a:rPr lang="en-US" sz="4400">
                <a:solidFill>
                  <a:schemeClr val="dk2"/>
                </a:solidFill>
              </a:rPr>
              <a:t>IEP Goals Continued</a:t>
            </a:r>
          </a:p>
        </p:txBody>
      </p:sp>
      <p:sp>
        <p:nvSpPr>
          <p:cNvPr id="367" name="Shape 367"/>
          <p:cNvSpPr txBox="1">
            <a:spLocks noGrp="1"/>
          </p:cNvSpPr>
          <p:nvPr>
            <p:ph type="body" idx="1"/>
          </p:nvPr>
        </p:nvSpPr>
        <p:spPr>
          <a:xfrm>
            <a:off x="612647" y="1600200"/>
            <a:ext cx="8153399" cy="4495800"/>
          </a:xfrm>
          <a:prstGeom prst="rect">
            <a:avLst/>
          </a:prstGeom>
        </p:spPr>
        <p:txBody>
          <a:bodyPr lIns="91425" tIns="91425" rIns="91425" bIns="91425" anchor="t" anchorCtr="0">
            <a:noAutofit/>
          </a:bodyPr>
          <a:lstStyle/>
          <a:p>
            <a:pPr rtl="0">
              <a:spcBef>
                <a:spcPts val="0"/>
              </a:spcBef>
              <a:buNone/>
            </a:pPr>
            <a:r>
              <a:rPr lang="en-US" sz="1800"/>
              <a:t>Example 2</a:t>
            </a:r>
          </a:p>
          <a:p>
            <a:pPr algn="ctr" rtl="0">
              <a:spcBef>
                <a:spcPts val="0"/>
              </a:spcBef>
              <a:buNone/>
            </a:pPr>
            <a:r>
              <a:rPr lang="en-US" sz="1800"/>
              <a:t>Orientation and Mobility</a:t>
            </a:r>
          </a:p>
          <a:p>
            <a:pPr rtl="0">
              <a:spcBef>
                <a:spcPts val="0"/>
              </a:spcBef>
              <a:buNone/>
            </a:pPr>
            <a:r>
              <a:rPr lang="en-US" sz="1800"/>
              <a:t>Goal:</a:t>
            </a:r>
          </a:p>
          <a:p>
            <a:pPr rtl="0">
              <a:spcBef>
                <a:spcPts val="0"/>
              </a:spcBef>
              <a:buNone/>
            </a:pPr>
            <a:endParaRPr sz="1800"/>
          </a:p>
          <a:p>
            <a:pPr rtl="0">
              <a:spcBef>
                <a:spcPts val="0"/>
              </a:spcBef>
              <a:buNone/>
            </a:pPr>
            <a:r>
              <a:rPr lang="en-US" sz="1800"/>
              <a:t>The student will develop, improve or maintain skills in long cane techniques, ___% of the time.</a:t>
            </a:r>
          </a:p>
          <a:p>
            <a:pPr rtl="0">
              <a:spcBef>
                <a:spcPts val="0"/>
              </a:spcBef>
              <a:buNone/>
            </a:pPr>
            <a:endParaRPr sz="1800"/>
          </a:p>
          <a:p>
            <a:pPr rtl="0">
              <a:spcBef>
                <a:spcPts val="0"/>
              </a:spcBef>
              <a:buNone/>
            </a:pPr>
            <a:r>
              <a:rPr lang="en-US" sz="1800"/>
              <a:t>Objectives:</a:t>
            </a:r>
          </a:p>
          <a:p>
            <a:pPr rtl="0">
              <a:spcBef>
                <a:spcPts val="0"/>
              </a:spcBef>
              <a:buNone/>
            </a:pPr>
            <a:endParaRPr sz="1800"/>
          </a:p>
          <a:p>
            <a:pPr rtl="0">
              <a:spcBef>
                <a:spcPts val="0"/>
              </a:spcBef>
              <a:buNone/>
            </a:pPr>
            <a:r>
              <a:rPr lang="en-US" sz="1800"/>
              <a:t>Name the parts of the cane</a:t>
            </a:r>
          </a:p>
          <a:p>
            <a:pPr rtl="0">
              <a:spcBef>
                <a:spcPts val="0"/>
              </a:spcBef>
              <a:buNone/>
            </a:pPr>
            <a:r>
              <a:rPr lang="en-US" sz="1800"/>
              <a:t>Use the appropriate grip for the diagonal technique</a:t>
            </a:r>
          </a:p>
          <a:p>
            <a:pPr rtl="0">
              <a:spcBef>
                <a:spcPts val="0"/>
              </a:spcBef>
              <a:buNone/>
            </a:pPr>
            <a:endParaRPr/>
          </a:p>
          <a:p>
            <a:pPr marL="0" indent="0">
              <a:spcBef>
                <a:spcPts val="0"/>
              </a:spcBef>
              <a:buNone/>
            </a:pPr>
            <a:endParaRPr/>
          </a:p>
        </p:txBody>
      </p:sp>
      <p:sp>
        <p:nvSpPr>
          <p:cNvPr id="368" name="Shape 368"/>
          <p:cNvSpPr txBox="1"/>
          <p:nvPr/>
        </p:nvSpPr>
        <p:spPr>
          <a:xfrm>
            <a:off x="6957525" y="6164175"/>
            <a:ext cx="1307700" cy="587100"/>
          </a:xfrm>
          <a:prstGeom prst="rect">
            <a:avLst/>
          </a:prstGeom>
          <a:noFill/>
          <a:ln>
            <a:noFill/>
          </a:ln>
        </p:spPr>
        <p:txBody>
          <a:bodyPr lIns="91425" tIns="91425" rIns="91425" bIns="91425" anchor="t" anchorCtr="0">
            <a:noAutofit/>
          </a:bodyPr>
          <a:lstStyle/>
          <a:p>
            <a:pPr lvl="0" rtl="0">
              <a:spcBef>
                <a:spcPts val="0"/>
              </a:spcBef>
              <a:buNone/>
            </a:pPr>
            <a:r>
              <a:rPr lang="en-US"/>
              <a:t>Chris</a:t>
            </a:r>
          </a:p>
        </p:txBody>
      </p:sp>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BECC8"/>
        </a:solidFill>
        <a:effectLst/>
      </p:bgPr>
    </p:bg>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612647" y="228600"/>
            <a:ext cx="8153399" cy="990599"/>
          </a:xfrm>
          <a:prstGeom prst="rect">
            <a:avLst/>
          </a:prstGeom>
        </p:spPr>
        <p:txBody>
          <a:bodyPr lIns="91425" tIns="91425" rIns="91425" bIns="91425" anchor="ctr" anchorCtr="0">
            <a:noAutofit/>
          </a:bodyPr>
          <a:lstStyle/>
          <a:p>
            <a:pPr lvl="0" algn="ctr" rtl="0">
              <a:spcBef>
                <a:spcPts val="0"/>
              </a:spcBef>
              <a:buClr>
                <a:schemeClr val="dk1"/>
              </a:buClr>
              <a:buSzPct val="25000"/>
              <a:buFont typeface="Arial"/>
              <a:buNone/>
            </a:pPr>
            <a:r>
              <a:rPr lang="en-US" sz="4400">
                <a:solidFill>
                  <a:schemeClr val="dk2"/>
                </a:solidFill>
              </a:rPr>
              <a:t>IEP Goals Continued</a:t>
            </a:r>
          </a:p>
          <a:p>
            <a:pPr>
              <a:spcBef>
                <a:spcPts val="0"/>
              </a:spcBef>
              <a:buNone/>
            </a:pPr>
            <a:endParaRPr/>
          </a:p>
        </p:txBody>
      </p:sp>
      <p:sp>
        <p:nvSpPr>
          <p:cNvPr id="374" name="Shape 374"/>
          <p:cNvSpPr txBox="1">
            <a:spLocks noGrp="1"/>
          </p:cNvSpPr>
          <p:nvPr>
            <p:ph type="body" idx="1"/>
          </p:nvPr>
        </p:nvSpPr>
        <p:spPr>
          <a:xfrm>
            <a:off x="612647" y="1600200"/>
            <a:ext cx="8153399" cy="4495800"/>
          </a:xfrm>
          <a:prstGeom prst="rect">
            <a:avLst/>
          </a:prstGeom>
        </p:spPr>
        <p:txBody>
          <a:bodyPr lIns="91425" tIns="91425" rIns="91425" bIns="91425" anchor="t" anchorCtr="0">
            <a:noAutofit/>
          </a:bodyPr>
          <a:lstStyle/>
          <a:p>
            <a:pPr marL="0" indent="0" rtl="0">
              <a:spcBef>
                <a:spcPts val="0"/>
              </a:spcBef>
              <a:buNone/>
            </a:pPr>
            <a:r>
              <a:rPr lang="en-US" sz="1800">
                <a:solidFill>
                  <a:schemeClr val="dk1"/>
                </a:solidFill>
              </a:rPr>
              <a:t>Example 3</a:t>
            </a:r>
          </a:p>
          <a:p>
            <a:pPr marL="0" lvl="0" indent="0" algn="ctr" rtl="0">
              <a:spcBef>
                <a:spcPts val="0"/>
              </a:spcBef>
              <a:buNone/>
            </a:pPr>
            <a:r>
              <a:rPr lang="en-US" sz="1800">
                <a:solidFill>
                  <a:schemeClr val="dk1"/>
                </a:solidFill>
              </a:rPr>
              <a:t>Social Skills</a:t>
            </a:r>
          </a:p>
          <a:p>
            <a:pPr marL="0" lvl="0" indent="0" rtl="0">
              <a:spcBef>
                <a:spcPts val="0"/>
              </a:spcBef>
              <a:buNone/>
            </a:pPr>
            <a:endParaRPr sz="1800">
              <a:solidFill>
                <a:schemeClr val="dk1"/>
              </a:solidFill>
            </a:endParaRPr>
          </a:p>
          <a:p>
            <a:pPr marL="0" lvl="0" indent="0" rtl="0">
              <a:spcBef>
                <a:spcPts val="0"/>
              </a:spcBef>
              <a:buNone/>
            </a:pPr>
            <a:r>
              <a:rPr lang="en-US" sz="1800">
                <a:solidFill>
                  <a:schemeClr val="dk1"/>
                </a:solidFill>
              </a:rPr>
              <a:t>Goal:</a:t>
            </a:r>
          </a:p>
          <a:p>
            <a:pPr marL="0" lvl="0" indent="0" rtl="0">
              <a:spcBef>
                <a:spcPts val="0"/>
              </a:spcBef>
              <a:buNone/>
            </a:pPr>
            <a:endParaRPr sz="1800">
              <a:solidFill>
                <a:schemeClr val="dk1"/>
              </a:solidFill>
            </a:endParaRPr>
          </a:p>
          <a:p>
            <a:pPr marL="0" lvl="0" indent="0" rtl="0">
              <a:spcBef>
                <a:spcPts val="0"/>
              </a:spcBef>
              <a:buNone/>
            </a:pPr>
            <a:r>
              <a:rPr lang="en-US" sz="1800">
                <a:solidFill>
                  <a:schemeClr val="dk1"/>
                </a:solidFill>
              </a:rPr>
              <a:t>The student will demonstrate positive and accurate self-awareness in __ of __ sessions.</a:t>
            </a:r>
          </a:p>
          <a:p>
            <a:pPr marL="0" lvl="0" indent="0" rtl="0">
              <a:spcBef>
                <a:spcPts val="0"/>
              </a:spcBef>
              <a:buNone/>
            </a:pPr>
            <a:endParaRPr sz="1800">
              <a:solidFill>
                <a:schemeClr val="dk1"/>
              </a:solidFill>
            </a:endParaRPr>
          </a:p>
          <a:p>
            <a:pPr marL="0" lvl="0" indent="0" rtl="0">
              <a:spcBef>
                <a:spcPts val="0"/>
              </a:spcBef>
              <a:buNone/>
            </a:pPr>
            <a:r>
              <a:rPr lang="en-US" sz="1800">
                <a:solidFill>
                  <a:schemeClr val="dk1"/>
                </a:solidFill>
              </a:rPr>
              <a:t>Objectives:</a:t>
            </a:r>
          </a:p>
          <a:p>
            <a:pPr marL="0" lvl="0" indent="0" rtl="0">
              <a:spcBef>
                <a:spcPts val="0"/>
              </a:spcBef>
              <a:buNone/>
            </a:pPr>
            <a:endParaRPr sz="1800">
              <a:solidFill>
                <a:schemeClr val="dk1"/>
              </a:solidFill>
            </a:endParaRPr>
          </a:p>
          <a:p>
            <a:pPr marL="0" lvl="0" indent="0" rtl="0">
              <a:spcBef>
                <a:spcPts val="0"/>
              </a:spcBef>
              <a:buClr>
                <a:schemeClr val="dk1"/>
              </a:buClr>
              <a:buSzPct val="61111"/>
              <a:buFont typeface="Arial"/>
              <a:buNone/>
            </a:pPr>
            <a:r>
              <a:rPr lang="en-US" sz="1800">
                <a:solidFill>
                  <a:schemeClr val="dk1"/>
                </a:solidFill>
              </a:rPr>
              <a:t>indicate awareness of own visual abilities and limitations</a:t>
            </a:r>
          </a:p>
          <a:p>
            <a:pPr>
              <a:spcBef>
                <a:spcPts val="0"/>
              </a:spcBef>
              <a:buNone/>
            </a:pPr>
            <a:endParaRPr sz="1800"/>
          </a:p>
        </p:txBody>
      </p:sp>
      <p:sp>
        <p:nvSpPr>
          <p:cNvPr id="375" name="Shape 375"/>
          <p:cNvSpPr txBox="1"/>
          <p:nvPr/>
        </p:nvSpPr>
        <p:spPr>
          <a:xfrm>
            <a:off x="6957525" y="6164175"/>
            <a:ext cx="1307700" cy="587100"/>
          </a:xfrm>
          <a:prstGeom prst="rect">
            <a:avLst/>
          </a:prstGeom>
          <a:noFill/>
          <a:ln>
            <a:noFill/>
          </a:ln>
        </p:spPr>
        <p:txBody>
          <a:bodyPr lIns="91425" tIns="91425" rIns="91425" bIns="91425" anchor="t" anchorCtr="0">
            <a:noAutofit/>
          </a:bodyPr>
          <a:lstStyle/>
          <a:p>
            <a:pPr lvl="0" rtl="0">
              <a:spcBef>
                <a:spcPts val="0"/>
              </a:spcBef>
              <a:buNone/>
            </a:pPr>
            <a:r>
              <a:rPr lang="en-US"/>
              <a:t>Chris</a:t>
            </a:r>
          </a:p>
        </p:txBody>
      </p:sp>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BECC8"/>
        </a:solidFill>
        <a:effectLst/>
      </p:bgPr>
    </p:bg>
    <p:spTree>
      <p:nvGrpSpPr>
        <p:cNvPr id="1" name="Shape 379"/>
        <p:cNvGrpSpPr/>
        <p:nvPr/>
      </p:nvGrpSpPr>
      <p:grpSpPr>
        <a:xfrm>
          <a:off x="0" y="0"/>
          <a:ext cx="0" cy="0"/>
          <a:chOff x="0" y="0"/>
          <a:chExt cx="0" cy="0"/>
        </a:xfrm>
      </p:grpSpPr>
      <p:sp>
        <p:nvSpPr>
          <p:cNvPr id="380" name="Shape 380"/>
          <p:cNvSpPr txBox="1">
            <a:spLocks noGrp="1"/>
          </p:cNvSpPr>
          <p:nvPr>
            <p:ph type="title"/>
          </p:nvPr>
        </p:nvSpPr>
        <p:spPr>
          <a:xfrm>
            <a:off x="612647" y="228600"/>
            <a:ext cx="8153399" cy="990599"/>
          </a:xfrm>
          <a:prstGeom prst="rect">
            <a:avLst/>
          </a:prstGeom>
        </p:spPr>
        <p:txBody>
          <a:bodyPr lIns="91425" tIns="91425" rIns="91425" bIns="91425" anchor="ctr" anchorCtr="0">
            <a:noAutofit/>
          </a:bodyPr>
          <a:lstStyle/>
          <a:p>
            <a:pPr algn="ctr">
              <a:spcBef>
                <a:spcPts val="0"/>
              </a:spcBef>
              <a:buNone/>
            </a:pPr>
            <a:r>
              <a:rPr lang="en-US" sz="4400">
                <a:solidFill>
                  <a:schemeClr val="dk2"/>
                </a:solidFill>
              </a:rPr>
              <a:t>The Expanded Core Curriculum</a:t>
            </a:r>
          </a:p>
        </p:txBody>
      </p:sp>
      <p:sp>
        <p:nvSpPr>
          <p:cNvPr id="381" name="Shape 381"/>
          <p:cNvSpPr txBox="1">
            <a:spLocks noGrp="1"/>
          </p:cNvSpPr>
          <p:nvPr>
            <p:ph type="body" idx="1"/>
          </p:nvPr>
        </p:nvSpPr>
        <p:spPr>
          <a:xfrm>
            <a:off x="612647" y="1600200"/>
            <a:ext cx="8153399" cy="4495800"/>
          </a:xfrm>
          <a:prstGeom prst="rect">
            <a:avLst/>
          </a:prstGeom>
        </p:spPr>
        <p:txBody>
          <a:bodyPr lIns="91425" tIns="91425" rIns="91425" bIns="91425" anchor="t" anchorCtr="0">
            <a:noAutofit/>
          </a:bodyPr>
          <a:lstStyle/>
          <a:p>
            <a:pPr rtl="0">
              <a:spcBef>
                <a:spcPts val="0"/>
              </a:spcBef>
              <a:buNone/>
            </a:pPr>
            <a:r>
              <a:rPr lang="en-US" sz="2400"/>
              <a:t>Your IEP Goals should address the areas of the Expanded Core Curriculum</a:t>
            </a:r>
          </a:p>
          <a:p>
            <a:pPr rtl="0">
              <a:spcBef>
                <a:spcPts val="0"/>
              </a:spcBef>
              <a:buNone/>
            </a:pPr>
            <a:endParaRPr sz="2400"/>
          </a:p>
          <a:p>
            <a:pPr marL="0" indent="0" rtl="0">
              <a:spcBef>
                <a:spcPts val="0"/>
              </a:spcBef>
              <a:buNone/>
            </a:pPr>
            <a:endParaRPr sz="2400"/>
          </a:p>
          <a:p>
            <a:pPr algn="ctr">
              <a:spcBef>
                <a:spcPts val="0"/>
              </a:spcBef>
              <a:buNone/>
            </a:pPr>
            <a:r>
              <a:rPr lang="en-US" sz="2400"/>
              <a:t>What is the Expanded Core Curriculum?</a:t>
            </a:r>
          </a:p>
        </p:txBody>
      </p:sp>
      <p:pic>
        <p:nvPicPr>
          <p:cNvPr id="382" name="Shape 382"/>
          <p:cNvPicPr preferRelativeResize="0"/>
          <p:nvPr/>
        </p:nvPicPr>
        <p:blipFill rotWithShape="1">
          <a:blip r:embed="rId3">
            <a:alphaModFix/>
          </a:blip>
          <a:srcRect t="13149"/>
          <a:stretch/>
        </p:blipFill>
        <p:spPr>
          <a:xfrm>
            <a:off x="2577375" y="4456375"/>
            <a:ext cx="4223950" cy="2073625"/>
          </a:xfrm>
          <a:prstGeom prst="rect">
            <a:avLst/>
          </a:prstGeom>
          <a:noFill/>
          <a:ln>
            <a:noFill/>
          </a:ln>
        </p:spPr>
      </p:pic>
      <p:sp>
        <p:nvSpPr>
          <p:cNvPr id="383" name="Shape 383"/>
          <p:cNvSpPr txBox="1"/>
          <p:nvPr/>
        </p:nvSpPr>
        <p:spPr>
          <a:xfrm>
            <a:off x="6957525" y="6164175"/>
            <a:ext cx="1307700" cy="587100"/>
          </a:xfrm>
          <a:prstGeom prst="rect">
            <a:avLst/>
          </a:prstGeom>
          <a:noFill/>
          <a:ln>
            <a:noFill/>
          </a:ln>
        </p:spPr>
        <p:txBody>
          <a:bodyPr lIns="91425" tIns="91425" rIns="91425" bIns="91425" anchor="t" anchorCtr="0">
            <a:noAutofit/>
          </a:bodyPr>
          <a:lstStyle/>
          <a:p>
            <a:pPr lvl="0" rtl="0">
              <a:spcBef>
                <a:spcPts val="0"/>
              </a:spcBef>
              <a:buNone/>
            </a:pPr>
            <a:r>
              <a:rPr lang="en-US"/>
              <a:t>Chris</a:t>
            </a:r>
          </a:p>
        </p:txBody>
      </p:sp>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BECC8"/>
        </a:solidFill>
        <a:effectLst/>
      </p:bgPr>
    </p:bg>
    <p:spTree>
      <p:nvGrpSpPr>
        <p:cNvPr id="1" name="Shape 387"/>
        <p:cNvGrpSpPr/>
        <p:nvPr/>
      </p:nvGrpSpPr>
      <p:grpSpPr>
        <a:xfrm>
          <a:off x="0" y="0"/>
          <a:ext cx="0" cy="0"/>
          <a:chOff x="0" y="0"/>
          <a:chExt cx="0" cy="0"/>
        </a:xfrm>
      </p:grpSpPr>
      <p:sp>
        <p:nvSpPr>
          <p:cNvPr id="388" name="Shape 388"/>
          <p:cNvSpPr txBox="1">
            <a:spLocks noGrp="1"/>
          </p:cNvSpPr>
          <p:nvPr>
            <p:ph type="title"/>
          </p:nvPr>
        </p:nvSpPr>
        <p:spPr>
          <a:xfrm>
            <a:off x="612647" y="228600"/>
            <a:ext cx="8153399" cy="990599"/>
          </a:xfrm>
          <a:prstGeom prst="rect">
            <a:avLst/>
          </a:prstGeom>
        </p:spPr>
        <p:txBody>
          <a:bodyPr lIns="91425" tIns="91425" rIns="91425" bIns="91425" anchor="ctr" anchorCtr="0">
            <a:noAutofit/>
          </a:bodyPr>
          <a:lstStyle/>
          <a:p>
            <a:pPr lvl="0" algn="ctr" rtl="0">
              <a:spcBef>
                <a:spcPts val="0"/>
              </a:spcBef>
              <a:buClr>
                <a:schemeClr val="dk1"/>
              </a:buClr>
              <a:buSzPct val="25000"/>
              <a:buFont typeface="Arial"/>
              <a:buNone/>
            </a:pPr>
            <a:r>
              <a:rPr lang="en-US" sz="4400">
                <a:solidFill>
                  <a:schemeClr val="dk2"/>
                </a:solidFill>
              </a:rPr>
              <a:t>The Expanded Core Curriculum</a:t>
            </a:r>
          </a:p>
          <a:p>
            <a:pPr>
              <a:spcBef>
                <a:spcPts val="0"/>
              </a:spcBef>
              <a:buNone/>
            </a:pPr>
            <a:endParaRPr/>
          </a:p>
        </p:txBody>
      </p:sp>
      <p:sp>
        <p:nvSpPr>
          <p:cNvPr id="389" name="Shape 389"/>
          <p:cNvSpPr txBox="1">
            <a:spLocks noGrp="1"/>
          </p:cNvSpPr>
          <p:nvPr>
            <p:ph type="body" idx="1"/>
          </p:nvPr>
        </p:nvSpPr>
        <p:spPr>
          <a:xfrm>
            <a:off x="612647" y="1600200"/>
            <a:ext cx="8153399" cy="4495800"/>
          </a:xfrm>
          <a:prstGeom prst="rect">
            <a:avLst/>
          </a:prstGeom>
        </p:spPr>
        <p:txBody>
          <a:bodyPr lIns="91425" tIns="91425" rIns="91425" bIns="91425" anchor="t" anchorCtr="0">
            <a:noAutofit/>
          </a:bodyPr>
          <a:lstStyle/>
          <a:p>
            <a:pPr rtl="0">
              <a:spcBef>
                <a:spcPts val="0"/>
              </a:spcBef>
              <a:buNone/>
            </a:pPr>
            <a:endParaRPr/>
          </a:p>
          <a:p>
            <a:pPr rtl="0">
              <a:spcBef>
                <a:spcPts val="0"/>
              </a:spcBef>
              <a:buNone/>
            </a:pPr>
            <a:endParaRPr/>
          </a:p>
          <a:p>
            <a:pPr rtl="0">
              <a:spcBef>
                <a:spcPts val="0"/>
              </a:spcBef>
              <a:buNone/>
            </a:pPr>
            <a:endParaRPr/>
          </a:p>
          <a:p>
            <a:pPr rtl="0">
              <a:spcBef>
                <a:spcPts val="0"/>
              </a:spcBef>
              <a:buNone/>
            </a:pPr>
            <a:endParaRPr sz="2400"/>
          </a:p>
          <a:p>
            <a:pPr algn="ctr">
              <a:spcBef>
                <a:spcPts val="0"/>
              </a:spcBef>
              <a:buNone/>
            </a:pPr>
            <a:r>
              <a:rPr lang="en-US" sz="2400"/>
              <a:t>The Expanded Core Curriculum (ECC) is the collection of nine areas of concepts &amp; skills that require specialized instruction needed by students with vision loss in order to be successful in school &amp; in post-graduate pursuits.</a:t>
            </a:r>
          </a:p>
        </p:txBody>
      </p:sp>
      <p:sp>
        <p:nvSpPr>
          <p:cNvPr id="390" name="Shape 390"/>
          <p:cNvSpPr txBox="1"/>
          <p:nvPr/>
        </p:nvSpPr>
        <p:spPr>
          <a:xfrm>
            <a:off x="6957525" y="6164175"/>
            <a:ext cx="1307700" cy="587100"/>
          </a:xfrm>
          <a:prstGeom prst="rect">
            <a:avLst/>
          </a:prstGeom>
          <a:noFill/>
          <a:ln>
            <a:noFill/>
          </a:ln>
        </p:spPr>
        <p:txBody>
          <a:bodyPr lIns="91425" tIns="91425" rIns="91425" bIns="91425" anchor="t" anchorCtr="0">
            <a:noAutofit/>
          </a:bodyPr>
          <a:lstStyle/>
          <a:p>
            <a:pPr lvl="0" rtl="0">
              <a:spcBef>
                <a:spcPts val="0"/>
              </a:spcBef>
              <a:buNone/>
            </a:pPr>
            <a:r>
              <a:rPr lang="en-US"/>
              <a:t>Chris</a:t>
            </a:r>
          </a:p>
        </p:txBody>
      </p:sp>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BECC8"/>
        </a:solidFill>
        <a:effectLst/>
      </p:bgPr>
    </p:bg>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609600" y="228600"/>
            <a:ext cx="8153399" cy="990599"/>
          </a:xfrm>
          <a:prstGeom prst="rect">
            <a:avLst/>
          </a:prstGeom>
        </p:spPr>
        <p:txBody>
          <a:bodyPr lIns="91425" tIns="91425" rIns="91425" bIns="91425" anchor="ctr" anchorCtr="0">
            <a:noAutofit/>
          </a:bodyPr>
          <a:lstStyle/>
          <a:p>
            <a:pPr algn="ctr">
              <a:spcBef>
                <a:spcPts val="0"/>
              </a:spcBef>
              <a:buNone/>
            </a:pPr>
            <a:r>
              <a:rPr lang="en-US" sz="4400">
                <a:solidFill>
                  <a:schemeClr val="dk2"/>
                </a:solidFill>
              </a:rPr>
              <a:t>Components of the Expanded Core Curriculum</a:t>
            </a:r>
          </a:p>
        </p:txBody>
      </p:sp>
      <p:sp>
        <p:nvSpPr>
          <p:cNvPr id="396" name="Shape 396"/>
          <p:cNvSpPr txBox="1">
            <a:spLocks noGrp="1"/>
          </p:cNvSpPr>
          <p:nvPr>
            <p:ph type="body" idx="1"/>
          </p:nvPr>
        </p:nvSpPr>
        <p:spPr>
          <a:xfrm>
            <a:off x="609600" y="1589566"/>
            <a:ext cx="3886200" cy="4572000"/>
          </a:xfrm>
          <a:prstGeom prst="rect">
            <a:avLst/>
          </a:prstGeom>
        </p:spPr>
        <p:txBody>
          <a:bodyPr lIns="91425" tIns="91425" rIns="91425" bIns="91425" anchor="t" anchorCtr="0">
            <a:noAutofit/>
          </a:bodyPr>
          <a:lstStyle/>
          <a:p>
            <a:pPr marL="457200" lvl="0" indent="-330200" rtl="0">
              <a:spcBef>
                <a:spcPts val="0"/>
              </a:spcBef>
              <a:buClr>
                <a:schemeClr val="accent2"/>
              </a:buClr>
              <a:buSzPct val="100000"/>
              <a:buFont typeface="Noto Symbol"/>
              <a:buAutoNum type="arabicPeriod"/>
            </a:pPr>
            <a:r>
              <a:rPr lang="en-US" sz="1600"/>
              <a:t>Compensatory or Functional Academic Skills</a:t>
            </a:r>
          </a:p>
          <a:p>
            <a:pPr rtl="0">
              <a:spcBef>
                <a:spcPts val="0"/>
              </a:spcBef>
              <a:buNone/>
            </a:pPr>
            <a:endParaRPr sz="1600"/>
          </a:p>
          <a:p>
            <a:pPr marL="457200" lvl="0" indent="-330200" rtl="0">
              <a:spcBef>
                <a:spcPts val="0"/>
              </a:spcBef>
              <a:buClr>
                <a:schemeClr val="accent2"/>
              </a:buClr>
              <a:buSzPct val="100000"/>
              <a:buFont typeface="Noto Symbol"/>
              <a:buAutoNum type="arabicPeriod" startAt="2"/>
            </a:pPr>
            <a:r>
              <a:rPr lang="en-US" sz="1600"/>
              <a:t>Orientation and Mobility</a:t>
            </a:r>
          </a:p>
          <a:p>
            <a:pPr rtl="0">
              <a:spcBef>
                <a:spcPts val="0"/>
              </a:spcBef>
              <a:buNone/>
            </a:pPr>
            <a:endParaRPr sz="1600"/>
          </a:p>
          <a:p>
            <a:pPr marL="457200" lvl="0" indent="-330200" rtl="0">
              <a:spcBef>
                <a:spcPts val="0"/>
              </a:spcBef>
              <a:buClr>
                <a:schemeClr val="accent2"/>
              </a:buClr>
              <a:buSzPct val="100000"/>
              <a:buFont typeface="Noto Symbol"/>
              <a:buAutoNum type="arabicPeriod" startAt="3"/>
            </a:pPr>
            <a:r>
              <a:rPr lang="en-US" sz="1600"/>
              <a:t>Social Interaction Skills</a:t>
            </a:r>
          </a:p>
          <a:p>
            <a:pPr rtl="0">
              <a:spcBef>
                <a:spcPts val="0"/>
              </a:spcBef>
              <a:buNone/>
            </a:pPr>
            <a:endParaRPr sz="1600"/>
          </a:p>
          <a:p>
            <a:pPr marL="457200" lvl="0" indent="-330200" rtl="0">
              <a:spcBef>
                <a:spcPts val="0"/>
              </a:spcBef>
              <a:buClr>
                <a:schemeClr val="accent2"/>
              </a:buClr>
              <a:buSzPct val="100000"/>
              <a:buFont typeface="Noto Symbol"/>
              <a:buAutoNum type="arabicPeriod" startAt="4"/>
            </a:pPr>
            <a:r>
              <a:rPr lang="en-US" sz="1600"/>
              <a:t>Independent Living Skills</a:t>
            </a:r>
          </a:p>
          <a:p>
            <a:pPr rtl="0">
              <a:spcBef>
                <a:spcPts val="0"/>
              </a:spcBef>
              <a:buNone/>
            </a:pPr>
            <a:endParaRPr sz="1600"/>
          </a:p>
          <a:p>
            <a:pPr marL="457200" lvl="0" indent="-330200" rtl="0">
              <a:spcBef>
                <a:spcPts val="0"/>
              </a:spcBef>
              <a:buClr>
                <a:schemeClr val="accent2"/>
              </a:buClr>
              <a:buSzPct val="100000"/>
              <a:buFont typeface="Noto Symbol"/>
              <a:buAutoNum type="arabicPeriod" startAt="5"/>
            </a:pPr>
            <a:r>
              <a:rPr lang="en-US" sz="1600"/>
              <a:t>Recreation and Leisure Skills</a:t>
            </a:r>
          </a:p>
          <a:p>
            <a:pPr rtl="0">
              <a:spcBef>
                <a:spcPts val="0"/>
              </a:spcBef>
              <a:buNone/>
            </a:pPr>
            <a:endParaRPr sz="1600"/>
          </a:p>
          <a:p>
            <a:pPr marL="457200" lvl="0" indent="-330200" rtl="0">
              <a:spcBef>
                <a:spcPts val="0"/>
              </a:spcBef>
              <a:buClr>
                <a:schemeClr val="accent2"/>
              </a:buClr>
              <a:buSzPct val="100000"/>
              <a:buFont typeface="Noto Symbol"/>
              <a:buAutoNum type="arabicPeriod" startAt="6"/>
            </a:pPr>
            <a:r>
              <a:rPr lang="en-US" sz="1600"/>
              <a:t>Career Education</a:t>
            </a:r>
          </a:p>
          <a:p>
            <a:pPr rtl="0">
              <a:spcBef>
                <a:spcPts val="0"/>
              </a:spcBef>
              <a:buNone/>
            </a:pPr>
            <a:endParaRPr sz="1600"/>
          </a:p>
          <a:p>
            <a:pPr marL="457200" lvl="0" indent="-330200" rtl="0">
              <a:spcBef>
                <a:spcPts val="0"/>
              </a:spcBef>
              <a:buClr>
                <a:schemeClr val="accent2"/>
              </a:buClr>
              <a:buSzPct val="100000"/>
              <a:buFont typeface="Noto Symbol"/>
              <a:buAutoNum type="arabicPeriod" startAt="7"/>
            </a:pPr>
            <a:r>
              <a:rPr lang="en-US" sz="1600"/>
              <a:t>Technology</a:t>
            </a: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a:spcBef>
                <a:spcPts val="0"/>
              </a:spcBef>
              <a:buNone/>
            </a:pPr>
            <a:endParaRPr/>
          </a:p>
        </p:txBody>
      </p:sp>
      <p:sp>
        <p:nvSpPr>
          <p:cNvPr id="397" name="Shape 397"/>
          <p:cNvSpPr txBox="1">
            <a:spLocks noGrp="1"/>
          </p:cNvSpPr>
          <p:nvPr>
            <p:ph type="body" idx="2"/>
          </p:nvPr>
        </p:nvSpPr>
        <p:spPr>
          <a:xfrm>
            <a:off x="4844901" y="1589566"/>
            <a:ext cx="3886200" cy="4572000"/>
          </a:xfrm>
          <a:prstGeom prst="rect">
            <a:avLst/>
          </a:prstGeom>
        </p:spPr>
        <p:txBody>
          <a:bodyPr lIns="91425" tIns="91425" rIns="91425" bIns="91425" anchor="t" anchorCtr="0">
            <a:noAutofit/>
          </a:bodyPr>
          <a:lstStyle/>
          <a:p>
            <a:pPr marL="457200" lvl="0" indent="-330200" rtl="0">
              <a:spcBef>
                <a:spcPts val="0"/>
              </a:spcBef>
              <a:buClr>
                <a:schemeClr val="accent2"/>
              </a:buClr>
              <a:buSzPct val="100000"/>
              <a:buFont typeface="Noto Symbol"/>
              <a:buAutoNum type="arabicPeriod" startAt="8"/>
            </a:pPr>
            <a:r>
              <a:rPr lang="en-US" sz="1600"/>
              <a:t>Sensory Efficiency Skills</a:t>
            </a:r>
          </a:p>
          <a:p>
            <a:pPr rtl="0">
              <a:spcBef>
                <a:spcPts val="0"/>
              </a:spcBef>
              <a:buNone/>
            </a:pPr>
            <a:endParaRPr sz="1600"/>
          </a:p>
          <a:p>
            <a:pPr marL="457200" lvl="0" indent="-330200">
              <a:spcBef>
                <a:spcPts val="0"/>
              </a:spcBef>
              <a:buClr>
                <a:schemeClr val="accent2"/>
              </a:buClr>
              <a:buSzPct val="100000"/>
              <a:buFont typeface="Noto Symbol"/>
              <a:buAutoNum type="arabicPeriod" startAt="9"/>
            </a:pPr>
            <a:r>
              <a:rPr lang="en-US" sz="1600"/>
              <a:t>Self-Determination</a:t>
            </a:r>
          </a:p>
        </p:txBody>
      </p:sp>
      <p:pic>
        <p:nvPicPr>
          <p:cNvPr id="398" name="Shape 398"/>
          <p:cNvPicPr preferRelativeResize="0"/>
          <p:nvPr/>
        </p:nvPicPr>
        <p:blipFill>
          <a:blip r:embed="rId3">
            <a:alphaModFix/>
          </a:blip>
          <a:stretch>
            <a:fillRect/>
          </a:stretch>
        </p:blipFill>
        <p:spPr>
          <a:xfrm>
            <a:off x="4971412" y="3934450"/>
            <a:ext cx="3633174" cy="2227125"/>
          </a:xfrm>
          <a:prstGeom prst="rect">
            <a:avLst/>
          </a:prstGeom>
          <a:noFill/>
          <a:ln>
            <a:noFill/>
          </a:ln>
        </p:spPr>
      </p:pic>
      <p:sp>
        <p:nvSpPr>
          <p:cNvPr id="399" name="Shape 399"/>
          <p:cNvSpPr txBox="1"/>
          <p:nvPr/>
        </p:nvSpPr>
        <p:spPr>
          <a:xfrm>
            <a:off x="6957525" y="6164175"/>
            <a:ext cx="1307700" cy="587100"/>
          </a:xfrm>
          <a:prstGeom prst="rect">
            <a:avLst/>
          </a:prstGeom>
          <a:noFill/>
          <a:ln>
            <a:noFill/>
          </a:ln>
        </p:spPr>
        <p:txBody>
          <a:bodyPr lIns="91425" tIns="91425" rIns="91425" bIns="91425" anchor="t" anchorCtr="0">
            <a:noAutofit/>
          </a:bodyPr>
          <a:lstStyle/>
          <a:p>
            <a:pPr lvl="0" rtl="0">
              <a:spcBef>
                <a:spcPts val="0"/>
              </a:spcBef>
              <a:buNone/>
            </a:pPr>
            <a:r>
              <a:rPr lang="en-US"/>
              <a:t>Chris</a:t>
            </a:r>
          </a:p>
        </p:txBody>
      </p:sp>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BECC8"/>
        </a:solidFill>
        <a:effectLst/>
      </p:bgPr>
    </p:bg>
    <p:spTree>
      <p:nvGrpSpPr>
        <p:cNvPr id="1" name="Shape 403"/>
        <p:cNvGrpSpPr/>
        <p:nvPr/>
      </p:nvGrpSpPr>
      <p:grpSpPr>
        <a:xfrm>
          <a:off x="0" y="0"/>
          <a:ext cx="0" cy="0"/>
          <a:chOff x="0" y="0"/>
          <a:chExt cx="0" cy="0"/>
        </a:xfrm>
      </p:grpSpPr>
      <p:sp>
        <p:nvSpPr>
          <p:cNvPr id="404" name="Shape 404"/>
          <p:cNvSpPr txBox="1">
            <a:spLocks noGrp="1"/>
          </p:cNvSpPr>
          <p:nvPr>
            <p:ph type="title"/>
          </p:nvPr>
        </p:nvSpPr>
        <p:spPr>
          <a:xfrm>
            <a:off x="612647" y="228600"/>
            <a:ext cx="8153399" cy="990599"/>
          </a:xfrm>
          <a:prstGeom prst="rect">
            <a:avLst/>
          </a:prstGeom>
        </p:spPr>
        <p:txBody>
          <a:bodyPr lIns="91425" tIns="91425" rIns="91425" bIns="91425" anchor="ctr" anchorCtr="0">
            <a:noAutofit/>
          </a:bodyPr>
          <a:lstStyle/>
          <a:p>
            <a:pPr algn="ctr">
              <a:spcBef>
                <a:spcPts val="0"/>
              </a:spcBef>
              <a:buNone/>
            </a:pPr>
            <a:r>
              <a:rPr lang="en-US" sz="4400">
                <a:solidFill>
                  <a:schemeClr val="dk2"/>
                </a:solidFill>
              </a:rPr>
              <a:t>The Itinerant Model and the TVI</a:t>
            </a:r>
          </a:p>
        </p:txBody>
      </p:sp>
      <p:sp>
        <p:nvSpPr>
          <p:cNvPr id="405" name="Shape 405"/>
          <p:cNvSpPr txBox="1">
            <a:spLocks noGrp="1"/>
          </p:cNvSpPr>
          <p:nvPr>
            <p:ph type="body" idx="1"/>
          </p:nvPr>
        </p:nvSpPr>
        <p:spPr>
          <a:xfrm>
            <a:off x="612647" y="1600200"/>
            <a:ext cx="8153399" cy="4495800"/>
          </a:xfrm>
          <a:prstGeom prst="rect">
            <a:avLst/>
          </a:prstGeom>
        </p:spPr>
        <p:txBody>
          <a:bodyPr lIns="91425" tIns="91425" rIns="91425" bIns="91425" anchor="t" anchorCtr="0">
            <a:noAutofit/>
          </a:bodyPr>
          <a:lstStyle/>
          <a:p>
            <a:pPr rtl="0">
              <a:spcBef>
                <a:spcPts val="0"/>
              </a:spcBef>
              <a:buNone/>
            </a:pPr>
            <a:r>
              <a:rPr lang="en-US" sz="1800" b="1"/>
              <a:t>Who are the TVI’s?</a:t>
            </a:r>
          </a:p>
          <a:p>
            <a:pPr rtl="0">
              <a:spcBef>
                <a:spcPts val="0"/>
              </a:spcBef>
              <a:buNone/>
            </a:pPr>
            <a:endParaRPr/>
          </a:p>
          <a:p>
            <a:pPr rtl="0">
              <a:spcBef>
                <a:spcPts val="0"/>
              </a:spcBef>
              <a:buNone/>
            </a:pPr>
            <a:endParaRPr/>
          </a:p>
          <a:p>
            <a:pPr>
              <a:spcBef>
                <a:spcPts val="0"/>
              </a:spcBef>
              <a:buNone/>
            </a:pPr>
            <a:endParaRPr/>
          </a:p>
        </p:txBody>
      </p:sp>
      <p:sp>
        <p:nvSpPr>
          <p:cNvPr id="406" name="Shape 406">
            <a:hlinkClick r:id="rId3"/>
          </p:cNvPr>
          <p:cNvSpPr/>
          <p:nvPr/>
        </p:nvSpPr>
        <p:spPr>
          <a:xfrm>
            <a:off x="2238750" y="2517425"/>
            <a:ext cx="4572000" cy="3429000"/>
          </a:xfrm>
          <a:prstGeom prst="rect">
            <a:avLst/>
          </a:prstGeom>
          <a:blipFill>
            <a:blip r:embed="rId4">
              <a:alphaModFix/>
            </a:blip>
            <a:stretch>
              <a:fillRect/>
            </a:stretch>
          </a:blipFill>
          <a:ln>
            <a:noFill/>
          </a:ln>
        </p:spPr>
      </p:sp>
      <p:sp>
        <p:nvSpPr>
          <p:cNvPr id="407" name="Shape 407"/>
          <p:cNvSpPr txBox="1"/>
          <p:nvPr/>
        </p:nvSpPr>
        <p:spPr>
          <a:xfrm>
            <a:off x="6957525" y="6164175"/>
            <a:ext cx="1307700" cy="587100"/>
          </a:xfrm>
          <a:prstGeom prst="rect">
            <a:avLst/>
          </a:prstGeom>
          <a:noFill/>
          <a:ln>
            <a:noFill/>
          </a:ln>
        </p:spPr>
        <p:txBody>
          <a:bodyPr lIns="91425" tIns="91425" rIns="91425" bIns="91425" anchor="t" anchorCtr="0">
            <a:noAutofit/>
          </a:bodyPr>
          <a:lstStyle/>
          <a:p>
            <a:pPr lvl="0" rtl="0">
              <a:spcBef>
                <a:spcPts val="0"/>
              </a:spcBef>
              <a:buNone/>
            </a:pPr>
            <a:r>
              <a:rPr lang="en-US"/>
              <a:t>Chris</a:t>
            </a:r>
          </a:p>
        </p:txBody>
      </p:sp>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BECC8"/>
        </a:solidFill>
        <a:effectLst/>
      </p:bgPr>
    </p:bg>
    <p:spTree>
      <p:nvGrpSpPr>
        <p:cNvPr id="1" name="Shape 411"/>
        <p:cNvGrpSpPr/>
        <p:nvPr/>
      </p:nvGrpSpPr>
      <p:grpSpPr>
        <a:xfrm>
          <a:off x="0" y="0"/>
          <a:ext cx="0" cy="0"/>
          <a:chOff x="0" y="0"/>
          <a:chExt cx="0" cy="0"/>
        </a:xfrm>
      </p:grpSpPr>
      <p:sp>
        <p:nvSpPr>
          <p:cNvPr id="412" name="Shape 412"/>
          <p:cNvSpPr txBox="1">
            <a:spLocks noGrp="1"/>
          </p:cNvSpPr>
          <p:nvPr>
            <p:ph type="title"/>
          </p:nvPr>
        </p:nvSpPr>
        <p:spPr>
          <a:xfrm>
            <a:off x="612647" y="228600"/>
            <a:ext cx="8153399" cy="990599"/>
          </a:xfrm>
          <a:prstGeom prst="rect">
            <a:avLst/>
          </a:prstGeom>
        </p:spPr>
        <p:txBody>
          <a:bodyPr lIns="91425" tIns="91425" rIns="91425" bIns="91425" anchor="ctr" anchorCtr="0">
            <a:noAutofit/>
          </a:bodyPr>
          <a:lstStyle/>
          <a:p>
            <a:pPr algn="ctr">
              <a:spcBef>
                <a:spcPts val="0"/>
              </a:spcBef>
              <a:buNone/>
            </a:pPr>
            <a:r>
              <a:rPr lang="en-US" sz="4200">
                <a:solidFill>
                  <a:schemeClr val="dk2"/>
                </a:solidFill>
              </a:rPr>
              <a:t>Accommodations and Modifications in Your IEP</a:t>
            </a:r>
          </a:p>
        </p:txBody>
      </p:sp>
      <p:sp>
        <p:nvSpPr>
          <p:cNvPr id="413" name="Shape 413"/>
          <p:cNvSpPr txBox="1">
            <a:spLocks noGrp="1"/>
          </p:cNvSpPr>
          <p:nvPr>
            <p:ph type="body" idx="1"/>
          </p:nvPr>
        </p:nvSpPr>
        <p:spPr>
          <a:xfrm>
            <a:off x="612647" y="1600200"/>
            <a:ext cx="8153399" cy="4495800"/>
          </a:xfrm>
          <a:prstGeom prst="rect">
            <a:avLst/>
          </a:prstGeom>
        </p:spPr>
        <p:txBody>
          <a:bodyPr lIns="91425" tIns="91425" rIns="91425" bIns="91425" anchor="t" anchorCtr="0">
            <a:noAutofit/>
          </a:bodyPr>
          <a:lstStyle/>
          <a:p>
            <a:pPr marL="0" indent="0" rtl="0">
              <a:spcBef>
                <a:spcPts val="0"/>
              </a:spcBef>
              <a:buNone/>
            </a:pPr>
            <a:r>
              <a:rPr lang="en-US"/>
              <a:t>Accommodations May Include:</a:t>
            </a:r>
          </a:p>
          <a:p>
            <a:pPr marL="0" indent="0" rtl="0">
              <a:spcBef>
                <a:spcPts val="0"/>
              </a:spcBef>
              <a:buNone/>
            </a:pPr>
            <a:endParaRPr/>
          </a:p>
          <a:p>
            <a:pPr marL="457200" lvl="0" indent="-317500" rtl="0">
              <a:spcBef>
                <a:spcPts val="0"/>
              </a:spcBef>
              <a:buClr>
                <a:schemeClr val="accent2"/>
              </a:buClr>
              <a:buSzPct val="100000"/>
              <a:buFont typeface="Noto Symbol"/>
              <a:buChar char="◻"/>
            </a:pPr>
            <a:r>
              <a:rPr lang="en-US"/>
              <a:t>Changes made in the way materials are presented</a:t>
            </a:r>
          </a:p>
          <a:p>
            <a:pPr marL="457200" lvl="0" indent="-317500" rtl="0">
              <a:spcBef>
                <a:spcPts val="0"/>
              </a:spcBef>
              <a:buClr>
                <a:schemeClr val="accent2"/>
              </a:buClr>
              <a:buSzPct val="100000"/>
              <a:buFont typeface="Noto Symbol"/>
              <a:buChar char="◻"/>
            </a:pPr>
            <a:r>
              <a:rPr lang="en-US"/>
              <a:t>Changes in the way students demonstrate learning</a:t>
            </a:r>
          </a:p>
          <a:p>
            <a:pPr marL="457200" lvl="0" indent="-317500" rtl="0">
              <a:spcBef>
                <a:spcPts val="0"/>
              </a:spcBef>
              <a:buClr>
                <a:schemeClr val="accent2"/>
              </a:buClr>
              <a:buSzPct val="100000"/>
              <a:buFont typeface="Noto Symbol"/>
              <a:buChar char="◻"/>
            </a:pPr>
            <a:r>
              <a:rPr lang="en-US"/>
              <a:t>Changes in setting</a:t>
            </a:r>
          </a:p>
          <a:p>
            <a:pPr marL="457200" lvl="0" indent="-317500" rtl="0">
              <a:spcBef>
                <a:spcPts val="0"/>
              </a:spcBef>
              <a:buClr>
                <a:schemeClr val="accent2"/>
              </a:buClr>
              <a:buSzPct val="100000"/>
              <a:buFont typeface="Noto Symbol"/>
              <a:buChar char="◻"/>
            </a:pPr>
            <a:r>
              <a:rPr lang="en-US"/>
              <a:t>Changes in the setting environment</a:t>
            </a:r>
          </a:p>
          <a:p>
            <a:pPr marL="0" indent="0" rtl="0">
              <a:spcBef>
                <a:spcPts val="0"/>
              </a:spcBef>
              <a:buNone/>
            </a:pPr>
            <a:endParaRPr/>
          </a:p>
          <a:p>
            <a:pPr marL="0" indent="0" rtl="0">
              <a:spcBef>
                <a:spcPts val="0"/>
              </a:spcBef>
              <a:buNone/>
            </a:pPr>
            <a:r>
              <a:rPr lang="en-US"/>
              <a:t>Modifications…</a:t>
            </a:r>
          </a:p>
          <a:p>
            <a:pPr marL="457200" lvl="0" indent="-317500" rtl="0">
              <a:spcBef>
                <a:spcPts val="0"/>
              </a:spcBef>
              <a:buClr>
                <a:schemeClr val="accent2"/>
              </a:buClr>
              <a:buSzPct val="100000"/>
              <a:buFont typeface="Noto Symbol"/>
              <a:buChar char="◻"/>
            </a:pPr>
            <a:r>
              <a:rPr lang="en-US"/>
              <a:t>Lower the learning expectations </a:t>
            </a:r>
          </a:p>
          <a:p>
            <a:pPr marL="457200" lvl="0" indent="-317500" rtl="0">
              <a:spcBef>
                <a:spcPts val="0"/>
              </a:spcBef>
              <a:buClr>
                <a:schemeClr val="accent2"/>
              </a:buClr>
              <a:buSzPct val="100000"/>
              <a:buFont typeface="Noto Symbol"/>
              <a:buChar char="◻"/>
            </a:pPr>
            <a:r>
              <a:rPr lang="en-US"/>
              <a:t>Should only be used if it is the only way for the student to be successful</a:t>
            </a:r>
          </a:p>
          <a:p>
            <a:pPr marL="0" indent="0" rtl="0">
              <a:spcBef>
                <a:spcPts val="0"/>
              </a:spcBef>
              <a:buNone/>
            </a:pPr>
            <a:endParaRPr/>
          </a:p>
          <a:p>
            <a:pPr marL="0" indent="0" rtl="0">
              <a:spcBef>
                <a:spcPts val="0"/>
              </a:spcBef>
              <a:buNone/>
            </a:pPr>
            <a:endParaRPr/>
          </a:p>
          <a:p>
            <a:pPr marL="0" lvl="0" indent="0" rtl="0">
              <a:spcBef>
                <a:spcPts val="0"/>
              </a:spcBef>
              <a:buNone/>
            </a:pPr>
            <a:r>
              <a:rPr lang="en-US"/>
              <a:t>Accommodations for ACT, PSAT, SAT and AP programs are overseen by Services for Students With Disabilities (SSD), part of a nonprofit organization sponsoring pre-college and college admissions tests.</a:t>
            </a:r>
          </a:p>
          <a:p>
            <a:pPr marL="0" indent="0" rtl="0">
              <a:spcBef>
                <a:spcPts val="0"/>
              </a:spcBef>
              <a:buNone/>
            </a:pPr>
            <a:endParaRPr/>
          </a:p>
          <a:p>
            <a:pPr marL="0" lvl="0" indent="0" rtl="0">
              <a:spcBef>
                <a:spcPts val="0"/>
              </a:spcBef>
              <a:buNone/>
            </a:pPr>
            <a:endParaRPr/>
          </a:p>
        </p:txBody>
      </p:sp>
      <p:sp>
        <p:nvSpPr>
          <p:cNvPr id="414" name="Shape 414"/>
          <p:cNvSpPr txBox="1"/>
          <p:nvPr/>
        </p:nvSpPr>
        <p:spPr>
          <a:xfrm>
            <a:off x="6957525" y="6164175"/>
            <a:ext cx="1307700" cy="587100"/>
          </a:xfrm>
          <a:prstGeom prst="rect">
            <a:avLst/>
          </a:prstGeom>
          <a:noFill/>
          <a:ln>
            <a:noFill/>
          </a:ln>
        </p:spPr>
        <p:txBody>
          <a:bodyPr lIns="91425" tIns="91425" rIns="91425" bIns="91425" anchor="t" anchorCtr="0">
            <a:noAutofit/>
          </a:bodyPr>
          <a:lstStyle/>
          <a:p>
            <a:pPr lvl="0" rtl="0">
              <a:spcBef>
                <a:spcPts val="0"/>
              </a:spcBef>
              <a:buNone/>
            </a:pPr>
            <a:r>
              <a:rPr lang="en-US"/>
              <a:t>Chris</a:t>
            </a:r>
          </a:p>
        </p:txBody>
      </p:sp>
    </p:spTree>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BECC8"/>
        </a:solidFill>
        <a:effectLst/>
      </p:bgPr>
    </p:bg>
    <p:spTree>
      <p:nvGrpSpPr>
        <p:cNvPr id="1" name="Shape 418"/>
        <p:cNvGrpSpPr/>
        <p:nvPr/>
      </p:nvGrpSpPr>
      <p:grpSpPr>
        <a:xfrm>
          <a:off x="0" y="0"/>
          <a:ext cx="0" cy="0"/>
          <a:chOff x="0" y="0"/>
          <a:chExt cx="0" cy="0"/>
        </a:xfrm>
      </p:grpSpPr>
      <p:sp>
        <p:nvSpPr>
          <p:cNvPr id="419" name="Shape 419"/>
          <p:cNvSpPr txBox="1">
            <a:spLocks noGrp="1"/>
          </p:cNvSpPr>
          <p:nvPr>
            <p:ph type="title"/>
          </p:nvPr>
        </p:nvSpPr>
        <p:spPr>
          <a:xfrm>
            <a:off x="612647" y="228600"/>
            <a:ext cx="8153399" cy="990599"/>
          </a:xfrm>
          <a:prstGeom prst="rect">
            <a:avLst/>
          </a:prstGeom>
        </p:spPr>
        <p:txBody>
          <a:bodyPr lIns="91425" tIns="91425" rIns="91425" bIns="91425" anchor="ctr" anchorCtr="0">
            <a:noAutofit/>
          </a:bodyPr>
          <a:lstStyle/>
          <a:p>
            <a:pPr algn="ctr">
              <a:spcBef>
                <a:spcPts val="0"/>
              </a:spcBef>
              <a:buNone/>
            </a:pPr>
            <a:r>
              <a:rPr lang="en-US" sz="4400">
                <a:solidFill>
                  <a:schemeClr val="dk2"/>
                </a:solidFill>
              </a:rPr>
              <a:t>Assistive Technology in the IEP</a:t>
            </a:r>
          </a:p>
        </p:txBody>
      </p:sp>
      <p:sp>
        <p:nvSpPr>
          <p:cNvPr id="420" name="Shape 420"/>
          <p:cNvSpPr txBox="1">
            <a:spLocks noGrp="1"/>
          </p:cNvSpPr>
          <p:nvPr>
            <p:ph type="body" idx="1"/>
          </p:nvPr>
        </p:nvSpPr>
        <p:spPr>
          <a:xfrm>
            <a:off x="612647" y="1600200"/>
            <a:ext cx="8153399" cy="4495800"/>
          </a:xfrm>
          <a:prstGeom prst="rect">
            <a:avLst/>
          </a:prstGeom>
        </p:spPr>
        <p:txBody>
          <a:bodyPr lIns="91425" tIns="91425" rIns="91425" bIns="91425" anchor="t" anchorCtr="0">
            <a:noAutofit/>
          </a:bodyPr>
          <a:lstStyle/>
          <a:p>
            <a:pPr rtl="0">
              <a:spcBef>
                <a:spcPts val="0"/>
              </a:spcBef>
              <a:buNone/>
            </a:pPr>
            <a:r>
              <a:rPr lang="en-US"/>
              <a:t>For Daily Living:</a:t>
            </a:r>
          </a:p>
          <a:p>
            <a:pPr marL="457200" lvl="0" indent="-317500" rtl="0">
              <a:spcBef>
                <a:spcPts val="0"/>
              </a:spcBef>
              <a:buClr>
                <a:schemeClr val="accent2"/>
              </a:buClr>
              <a:buSzPct val="100000"/>
              <a:buFont typeface="Noto Symbol"/>
              <a:buChar char="◻"/>
            </a:pPr>
            <a:r>
              <a:rPr lang="en-US"/>
              <a:t>commercially available braille tags for clothing</a:t>
            </a:r>
          </a:p>
          <a:p>
            <a:pPr marL="457200" lvl="0" indent="-317500" rtl="0">
              <a:spcBef>
                <a:spcPts val="0"/>
              </a:spcBef>
              <a:buClr>
                <a:schemeClr val="accent2"/>
              </a:buClr>
              <a:buSzPct val="100000"/>
              <a:buFont typeface="Noto Symbol"/>
              <a:buChar char="◻"/>
            </a:pPr>
            <a:r>
              <a:rPr lang="en-US"/>
              <a:t>high contrast utensils and dishes</a:t>
            </a:r>
          </a:p>
          <a:p>
            <a:pPr marL="0" indent="0" rtl="0">
              <a:spcBef>
                <a:spcPts val="0"/>
              </a:spcBef>
              <a:buNone/>
            </a:pPr>
            <a:endParaRPr/>
          </a:p>
          <a:p>
            <a:pPr marL="0" indent="0" rtl="0">
              <a:spcBef>
                <a:spcPts val="0"/>
              </a:spcBef>
              <a:buNone/>
            </a:pPr>
            <a:r>
              <a:rPr lang="en-US"/>
              <a:t>  For Listening:</a:t>
            </a:r>
          </a:p>
          <a:p>
            <a:pPr marL="0" indent="0" rtl="0">
              <a:spcBef>
                <a:spcPts val="0"/>
              </a:spcBef>
              <a:buNone/>
            </a:pPr>
            <a:endParaRPr/>
          </a:p>
          <a:p>
            <a:pPr marL="457200" lvl="0" indent="-317500" rtl="0">
              <a:spcBef>
                <a:spcPts val="0"/>
              </a:spcBef>
              <a:buClr>
                <a:schemeClr val="accent2"/>
              </a:buClr>
              <a:buSzPct val="100000"/>
              <a:buFont typeface="Noto Symbol"/>
              <a:buChar char="◻"/>
            </a:pPr>
            <a:r>
              <a:rPr lang="en-US"/>
              <a:t>hearing aids</a:t>
            </a:r>
          </a:p>
          <a:p>
            <a:pPr marL="457200" lvl="0" indent="-317500" rtl="0">
              <a:spcBef>
                <a:spcPts val="0"/>
              </a:spcBef>
              <a:buClr>
                <a:schemeClr val="accent2"/>
              </a:buClr>
              <a:buSzPct val="100000"/>
              <a:buFont typeface="Noto Symbol"/>
              <a:buChar char="◻"/>
            </a:pPr>
            <a:r>
              <a:rPr lang="en-US"/>
              <a:t>sound cancelling headphones</a:t>
            </a:r>
          </a:p>
          <a:p>
            <a:pPr marL="457200" lvl="0" indent="-317500" rtl="0">
              <a:spcBef>
                <a:spcPts val="0"/>
              </a:spcBef>
              <a:buClr>
                <a:schemeClr val="accent2"/>
              </a:buClr>
              <a:buSzPct val="100000"/>
              <a:buFont typeface="Noto Symbol"/>
              <a:buChar char="◻"/>
            </a:pPr>
            <a:r>
              <a:rPr lang="en-US"/>
              <a:t>classroom amplification</a:t>
            </a:r>
          </a:p>
          <a:p>
            <a:pPr marL="0" indent="0" rtl="0">
              <a:spcBef>
                <a:spcPts val="0"/>
              </a:spcBef>
              <a:buNone/>
            </a:pPr>
            <a:endParaRPr/>
          </a:p>
          <a:p>
            <a:pPr marL="0" indent="0" rtl="0">
              <a:spcBef>
                <a:spcPts val="0"/>
              </a:spcBef>
              <a:buNone/>
            </a:pPr>
            <a:r>
              <a:rPr lang="en-US"/>
              <a:t> For Reading</a:t>
            </a:r>
          </a:p>
          <a:p>
            <a:pPr marL="457200" lvl="0" indent="-317500" rtl="0">
              <a:spcBef>
                <a:spcPts val="0"/>
              </a:spcBef>
              <a:buClr>
                <a:schemeClr val="accent2"/>
              </a:buClr>
              <a:buSzPct val="100000"/>
              <a:buFont typeface="Noto Symbol"/>
              <a:buChar char="◻"/>
            </a:pPr>
            <a:r>
              <a:rPr lang="en-US"/>
              <a:t>braille books</a:t>
            </a:r>
          </a:p>
          <a:p>
            <a:pPr marL="457200" lvl="0" indent="-317500" rtl="0">
              <a:spcBef>
                <a:spcPts val="0"/>
              </a:spcBef>
              <a:buClr>
                <a:schemeClr val="accent2"/>
              </a:buClr>
              <a:buSzPct val="100000"/>
              <a:buFont typeface="Noto Symbol"/>
              <a:buChar char="◻"/>
            </a:pPr>
            <a:r>
              <a:rPr lang="en-US"/>
              <a:t>books on tape, CD, or MP3</a:t>
            </a:r>
          </a:p>
          <a:p>
            <a:pPr marL="457200" lvl="0" indent="-317500" rtl="0">
              <a:spcBef>
                <a:spcPts val="0"/>
              </a:spcBef>
              <a:buClr>
                <a:schemeClr val="accent2"/>
              </a:buClr>
              <a:buSzPct val="100000"/>
              <a:buFont typeface="Noto Symbol"/>
              <a:buChar char="◻"/>
            </a:pPr>
            <a:r>
              <a:rPr lang="en-US"/>
              <a:t>electronic magnifier</a:t>
            </a:r>
          </a:p>
          <a:p>
            <a:pPr marL="0" indent="0" rtl="0">
              <a:spcBef>
                <a:spcPts val="0"/>
              </a:spcBef>
              <a:buNone/>
            </a:pPr>
            <a:endParaRPr/>
          </a:p>
          <a:p>
            <a:pPr marL="0" lvl="0" indent="0" rtl="0">
              <a:spcBef>
                <a:spcPts val="0"/>
              </a:spcBef>
              <a:buNone/>
            </a:pPr>
            <a:r>
              <a:rPr lang="en-US"/>
              <a:t>...and many more</a:t>
            </a:r>
          </a:p>
        </p:txBody>
      </p:sp>
      <p:pic>
        <p:nvPicPr>
          <p:cNvPr id="421" name="Shape 421"/>
          <p:cNvPicPr preferRelativeResize="0"/>
          <p:nvPr/>
        </p:nvPicPr>
        <p:blipFill>
          <a:blip r:embed="rId3">
            <a:alphaModFix/>
          </a:blip>
          <a:stretch>
            <a:fillRect/>
          </a:stretch>
        </p:blipFill>
        <p:spPr>
          <a:xfrm>
            <a:off x="4920600" y="3455675"/>
            <a:ext cx="3845449" cy="2640324"/>
          </a:xfrm>
          <a:prstGeom prst="rect">
            <a:avLst/>
          </a:prstGeom>
          <a:noFill/>
          <a:ln>
            <a:noFill/>
          </a:ln>
        </p:spPr>
      </p:pic>
      <p:sp>
        <p:nvSpPr>
          <p:cNvPr id="422" name="Shape 422"/>
          <p:cNvSpPr txBox="1"/>
          <p:nvPr/>
        </p:nvSpPr>
        <p:spPr>
          <a:xfrm>
            <a:off x="6957525" y="6164175"/>
            <a:ext cx="1307700" cy="587100"/>
          </a:xfrm>
          <a:prstGeom prst="rect">
            <a:avLst/>
          </a:prstGeom>
          <a:noFill/>
          <a:ln>
            <a:noFill/>
          </a:ln>
        </p:spPr>
        <p:txBody>
          <a:bodyPr lIns="91425" tIns="91425" rIns="91425" bIns="91425" anchor="t" anchorCtr="0">
            <a:noAutofit/>
          </a:bodyPr>
          <a:lstStyle/>
          <a:p>
            <a:pPr lvl="0" rtl="0">
              <a:spcBef>
                <a:spcPts val="0"/>
              </a:spcBef>
              <a:buNone/>
            </a:pPr>
            <a:r>
              <a:rPr lang="en-US"/>
              <a:t>Chris</a:t>
            </a:r>
          </a:p>
        </p:txBody>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457200" y="42629"/>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US" sz="4400" b="0" i="0" u="none" strike="noStrike" cap="none" baseline="0">
                <a:solidFill>
                  <a:schemeClr val="dk2"/>
                </a:solidFill>
                <a:latin typeface="Arial"/>
                <a:ea typeface="Arial"/>
                <a:cs typeface="Arial"/>
                <a:sym typeface="Arial"/>
              </a:rPr>
              <a:t>Visually Impaired Learners</a:t>
            </a:r>
          </a:p>
        </p:txBody>
      </p:sp>
      <p:sp>
        <p:nvSpPr>
          <p:cNvPr id="286" name="Shape 286"/>
          <p:cNvSpPr txBox="1">
            <a:spLocks noGrp="1"/>
          </p:cNvSpPr>
          <p:nvPr>
            <p:ph type="body" idx="1"/>
          </p:nvPr>
        </p:nvSpPr>
        <p:spPr>
          <a:xfrm>
            <a:off x="457200" y="1539746"/>
            <a:ext cx="8229600" cy="5672371"/>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chemeClr val="accent2"/>
              </a:buClr>
              <a:buSzPct val="25000"/>
              <a:buFont typeface="Noto Symbol"/>
              <a:buNone/>
            </a:pPr>
            <a:r>
              <a:rPr lang="en-US" sz="2000" b="0" i="0" u="none" strike="noStrike" cap="none" baseline="0">
                <a:solidFill>
                  <a:schemeClr val="dk1"/>
                </a:solidFill>
                <a:latin typeface="Arial"/>
                <a:ea typeface="Arial"/>
                <a:cs typeface="Arial"/>
                <a:sym typeface="Arial"/>
              </a:rPr>
              <a:t>IDEA Definition</a:t>
            </a:r>
          </a:p>
          <a:p>
            <a:pPr marL="0" marR="0" lvl="0" indent="0" algn="l" rtl="0">
              <a:lnSpc>
                <a:spcPct val="80000"/>
              </a:lnSpc>
              <a:spcBef>
                <a:spcPts val="700"/>
              </a:spcBef>
              <a:buClr>
                <a:schemeClr val="accent2"/>
              </a:buClr>
              <a:buSzPct val="25000"/>
              <a:buFont typeface="Noto Symbol"/>
              <a:buNone/>
            </a:pPr>
            <a:r>
              <a:rPr lang="en-US" sz="2000" b="0" i="0" u="none" strike="noStrike" cap="none" baseline="0">
                <a:solidFill>
                  <a:schemeClr val="dk1"/>
                </a:solidFill>
                <a:latin typeface="Arial"/>
                <a:ea typeface="Arial"/>
                <a:cs typeface="Arial"/>
                <a:sym typeface="Arial"/>
              </a:rPr>
              <a:t>	“an impairment in vision that, even with correction, 	adversely affects a child’s educational performance. 	The term includes both partial sight and blindness.’’</a:t>
            </a:r>
          </a:p>
          <a:p>
            <a:pPr marL="0" marR="0" lvl="0" indent="0" algn="l" rtl="0">
              <a:lnSpc>
                <a:spcPct val="80000"/>
              </a:lnSpc>
              <a:spcBef>
                <a:spcPts val="700"/>
              </a:spcBef>
              <a:buClr>
                <a:schemeClr val="accent2"/>
              </a:buClr>
              <a:buFont typeface="Noto Symbol"/>
              <a:buNone/>
            </a:pPr>
            <a:endParaRPr sz="2000">
              <a:solidFill>
                <a:schemeClr val="dk1"/>
              </a:solidFill>
            </a:endParaRPr>
          </a:p>
          <a:p>
            <a:pPr marL="0" marR="0" lvl="0" indent="0" algn="l" rtl="0">
              <a:lnSpc>
                <a:spcPct val="80000"/>
              </a:lnSpc>
              <a:spcBef>
                <a:spcPts val="700"/>
              </a:spcBef>
              <a:buClr>
                <a:schemeClr val="accent2"/>
              </a:buClr>
              <a:buSzPct val="25000"/>
              <a:buFont typeface="Noto Symbol"/>
              <a:buNone/>
            </a:pPr>
            <a:r>
              <a:rPr lang="en-US" sz="2000" b="0" i="0" u="none" strike="noStrike" cap="none" baseline="0">
                <a:solidFill>
                  <a:schemeClr val="dk1"/>
                </a:solidFill>
                <a:latin typeface="Arial"/>
                <a:ea typeface="Arial"/>
                <a:cs typeface="Arial"/>
                <a:sym typeface="Arial"/>
              </a:rPr>
              <a:t>A Medical/Legal Definition</a:t>
            </a:r>
          </a:p>
          <a:p>
            <a:pPr marL="320040" marR="0" lvl="0" indent="-353695" algn="l" rtl="0">
              <a:lnSpc>
                <a:spcPct val="80000"/>
              </a:lnSpc>
              <a:spcBef>
                <a:spcPts val="700"/>
              </a:spcBef>
              <a:buClr>
                <a:schemeClr val="accent2"/>
              </a:buClr>
              <a:buSzPct val="100000"/>
              <a:buFont typeface="Noto Symbol"/>
              <a:buChar char="◻"/>
            </a:pPr>
            <a:r>
              <a:rPr lang="en-US" sz="2000" b="0" i="0" u="none" strike="noStrike" cap="none" baseline="0">
                <a:solidFill>
                  <a:schemeClr val="dk1"/>
                </a:solidFill>
                <a:latin typeface="Arial"/>
                <a:ea typeface="Arial"/>
                <a:cs typeface="Arial"/>
                <a:sym typeface="Arial"/>
              </a:rPr>
              <a:t>Low Vision</a:t>
            </a:r>
          </a:p>
          <a:p>
            <a:pPr marL="640080" marR="0" lvl="1" indent="-313690" algn="l" rtl="0">
              <a:lnSpc>
                <a:spcPct val="80000"/>
              </a:lnSpc>
              <a:spcBef>
                <a:spcPts val="550"/>
              </a:spcBef>
              <a:buClr>
                <a:schemeClr val="accent1"/>
              </a:buClr>
              <a:buSzPct val="100000"/>
              <a:buFont typeface="Noto Symbol"/>
              <a:buChar char="⬜"/>
            </a:pPr>
            <a:r>
              <a:rPr lang="en-US" sz="2000" b="0" i="0" u="none" strike="noStrike" cap="none" baseline="0">
                <a:solidFill>
                  <a:schemeClr val="dk1"/>
                </a:solidFill>
                <a:latin typeface="Arial"/>
                <a:ea typeface="Arial"/>
                <a:cs typeface="Arial"/>
                <a:sym typeface="Arial"/>
              </a:rPr>
              <a:t>20/70 to 20/200</a:t>
            </a:r>
          </a:p>
          <a:p>
            <a:pPr marL="320040" marR="0" lvl="0" indent="-353695" algn="l" rtl="0">
              <a:lnSpc>
                <a:spcPct val="80000"/>
              </a:lnSpc>
              <a:spcBef>
                <a:spcPts val="700"/>
              </a:spcBef>
              <a:buClr>
                <a:schemeClr val="accent2"/>
              </a:buClr>
              <a:buSzPct val="100000"/>
              <a:buFont typeface="Noto Symbol"/>
              <a:buChar char="◻"/>
            </a:pPr>
            <a:r>
              <a:rPr lang="en-US" sz="2000" b="0" i="0" u="none" strike="noStrike" cap="none" baseline="0">
                <a:solidFill>
                  <a:schemeClr val="dk1"/>
                </a:solidFill>
                <a:latin typeface="Arial"/>
                <a:ea typeface="Arial"/>
                <a:cs typeface="Arial"/>
                <a:sym typeface="Arial"/>
              </a:rPr>
              <a:t>Blind</a:t>
            </a:r>
          </a:p>
          <a:p>
            <a:pPr marL="640080" marR="0" lvl="1" indent="-313690" algn="l" rtl="0">
              <a:lnSpc>
                <a:spcPct val="80000"/>
              </a:lnSpc>
              <a:spcBef>
                <a:spcPts val="550"/>
              </a:spcBef>
              <a:buClr>
                <a:schemeClr val="accent1"/>
              </a:buClr>
              <a:buSzPct val="100000"/>
              <a:buFont typeface="Noto Symbol"/>
              <a:buChar char="⬜"/>
            </a:pPr>
            <a:r>
              <a:rPr lang="en-US" sz="2000" b="0" i="0" u="none" strike="noStrike" cap="none" baseline="0">
                <a:solidFill>
                  <a:schemeClr val="dk1"/>
                </a:solidFill>
                <a:latin typeface="Arial"/>
                <a:ea typeface="Arial"/>
                <a:cs typeface="Arial"/>
                <a:sym typeface="Arial"/>
              </a:rPr>
              <a:t>20/200 or worse</a:t>
            </a:r>
          </a:p>
          <a:p>
            <a:pPr marL="320040" marR="0" lvl="0" indent="-226123" algn="l" rtl="0">
              <a:lnSpc>
                <a:spcPct val="80000"/>
              </a:lnSpc>
              <a:spcBef>
                <a:spcPts val="700"/>
              </a:spcBef>
              <a:buClr>
                <a:schemeClr val="accent2"/>
              </a:buClr>
              <a:buFont typeface="Noto Symbol"/>
              <a:buNone/>
            </a:pPr>
            <a:endParaRPr sz="2000" b="0" i="0" u="none" strike="noStrike" cap="none" baseline="0">
              <a:solidFill>
                <a:schemeClr val="dk1"/>
              </a:solidFill>
              <a:latin typeface="Arial"/>
              <a:ea typeface="Arial"/>
              <a:cs typeface="Arial"/>
              <a:sym typeface="Arial"/>
            </a:endParaRPr>
          </a:p>
          <a:p>
            <a:pPr marL="0" marR="0" lvl="0" indent="0" algn="l" rtl="0">
              <a:lnSpc>
                <a:spcPct val="80000"/>
              </a:lnSpc>
              <a:spcBef>
                <a:spcPts val="700"/>
              </a:spcBef>
              <a:buClr>
                <a:schemeClr val="accent2"/>
              </a:buClr>
              <a:buSzPct val="25000"/>
              <a:buFont typeface="Noto Symbol"/>
              <a:buNone/>
            </a:pPr>
            <a:r>
              <a:rPr lang="en-US" sz="2000" b="0" i="0" u="none" strike="noStrike" cap="none" baseline="0">
                <a:solidFill>
                  <a:schemeClr val="dk1"/>
                </a:solidFill>
                <a:latin typeface="Arial"/>
                <a:ea typeface="Arial"/>
                <a:cs typeface="Arial"/>
                <a:sym typeface="Arial"/>
              </a:rPr>
              <a:t>An Educational Definition</a:t>
            </a:r>
          </a:p>
          <a:p>
            <a:pPr marL="320040" marR="0" lvl="0" indent="-353695" algn="l" rtl="0">
              <a:lnSpc>
                <a:spcPct val="80000"/>
              </a:lnSpc>
              <a:spcBef>
                <a:spcPts val="700"/>
              </a:spcBef>
              <a:buClr>
                <a:schemeClr val="accent2"/>
              </a:buClr>
              <a:buSzPct val="100000"/>
              <a:buFont typeface="Noto Symbol"/>
              <a:buChar char="◻"/>
            </a:pPr>
            <a:r>
              <a:rPr lang="en-US" sz="2000" b="0" i="0" u="none" strike="noStrike" cap="none" baseline="0">
                <a:solidFill>
                  <a:schemeClr val="dk1"/>
                </a:solidFill>
                <a:latin typeface="Arial"/>
                <a:ea typeface="Arial"/>
                <a:cs typeface="Arial"/>
                <a:sym typeface="Arial"/>
              </a:rPr>
              <a:t>Visual Readers</a:t>
            </a:r>
          </a:p>
          <a:p>
            <a:pPr marL="320040" marR="0" lvl="0" indent="-353695" algn="l" rtl="0">
              <a:lnSpc>
                <a:spcPct val="80000"/>
              </a:lnSpc>
              <a:spcBef>
                <a:spcPts val="700"/>
              </a:spcBef>
              <a:buClr>
                <a:schemeClr val="accent2"/>
              </a:buClr>
              <a:buSzPct val="100000"/>
              <a:buFont typeface="Noto Symbol"/>
              <a:buChar char="◻"/>
            </a:pPr>
            <a:r>
              <a:rPr lang="en-US" sz="2000" b="0" i="0" u="none" strike="noStrike" cap="none" baseline="0">
                <a:solidFill>
                  <a:schemeClr val="dk1"/>
                </a:solidFill>
                <a:latin typeface="Arial"/>
                <a:ea typeface="Arial"/>
                <a:cs typeface="Arial"/>
                <a:sym typeface="Arial"/>
              </a:rPr>
              <a:t>Braille Readers</a:t>
            </a:r>
          </a:p>
        </p:txBody>
      </p:sp>
      <p:sp>
        <p:nvSpPr>
          <p:cNvPr id="287" name="Shape 287"/>
          <p:cNvSpPr txBox="1"/>
          <p:nvPr/>
        </p:nvSpPr>
        <p:spPr>
          <a:xfrm>
            <a:off x="5934300" y="6119700"/>
            <a:ext cx="3209700" cy="738299"/>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US" sz="1100">
                <a:solidFill>
                  <a:schemeClr val="dk1"/>
                </a:solidFill>
              </a:rPr>
              <a:t>Lauren Dermody</a:t>
            </a:r>
          </a:p>
          <a:p>
            <a:pPr lvl="0" rtl="0">
              <a:lnSpc>
                <a:spcPct val="115000"/>
              </a:lnSpc>
              <a:spcBef>
                <a:spcPts val="0"/>
              </a:spcBef>
              <a:buNone/>
            </a:pPr>
            <a:r>
              <a:rPr lang="en-US" sz="1100">
                <a:solidFill>
                  <a:schemeClr val="dk1"/>
                </a:solidFill>
              </a:rPr>
              <a:t>Sources: Hallahan,</a:t>
            </a:r>
            <a:r>
              <a:rPr lang="en-US" sz="1100">
                <a:solidFill>
                  <a:schemeClr val="dk1"/>
                </a:solidFill>
                <a:hlinkClick r:id="rId3"/>
              </a:rPr>
              <a:t> </a:t>
            </a:r>
            <a:r>
              <a:rPr lang="en-US" sz="1100" i="1" u="sng">
                <a:solidFill>
                  <a:schemeClr val="hlink"/>
                </a:solidFill>
                <a:hlinkClick r:id="rId3"/>
              </a:rPr>
              <a:t>http://nichcy.org</a:t>
            </a:r>
            <a:r>
              <a:rPr lang="en-US" sz="1100" i="1">
                <a:solidFill>
                  <a:schemeClr val="dk1"/>
                </a:solidFill>
              </a:rPr>
              <a:t> </a:t>
            </a:r>
            <a:r>
              <a:rPr lang="en-US" sz="1100">
                <a:solidFill>
                  <a:schemeClr val="dk1"/>
                </a:solidFill>
              </a:rPr>
              <a:t>“Visual Impairments” fact sheet</a:t>
            </a:r>
          </a:p>
        </p:txBody>
      </p:sp>
    </p:spTree>
  </p:cSld>
  <p:clrMapOvr>
    <a:masterClrMapping/>
  </p:clrMapOvr>
  <p:transition xmlns:p14="http://schemas.microsoft.com/office/powerpoint/2010/mai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txBox="1">
            <a:spLocks noGrp="1"/>
          </p:cNvSpPr>
          <p:nvPr>
            <p:ph type="title"/>
          </p:nvPr>
        </p:nvSpPr>
        <p:spPr>
          <a:xfrm>
            <a:off x="612647" y="228600"/>
            <a:ext cx="8153399" cy="990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US" sz="4400" b="0" i="0" u="none" strike="noStrike" cap="none" baseline="0">
                <a:solidFill>
                  <a:schemeClr val="dk2"/>
                </a:solidFill>
                <a:latin typeface="Arial"/>
                <a:ea typeface="Arial"/>
                <a:cs typeface="Arial"/>
                <a:sym typeface="Arial"/>
              </a:rPr>
              <a:t>Social Integration Challenges</a:t>
            </a:r>
          </a:p>
        </p:txBody>
      </p:sp>
      <p:sp>
        <p:nvSpPr>
          <p:cNvPr id="435" name="Shape 435"/>
          <p:cNvSpPr txBox="1">
            <a:spLocks noGrp="1"/>
          </p:cNvSpPr>
          <p:nvPr>
            <p:ph type="body" idx="1"/>
          </p:nvPr>
        </p:nvSpPr>
        <p:spPr>
          <a:xfrm>
            <a:off x="612647" y="1600200"/>
            <a:ext cx="8153399" cy="4495800"/>
          </a:xfrm>
          <a:prstGeom prst="rect">
            <a:avLst/>
          </a:prstGeom>
          <a:noFill/>
          <a:ln>
            <a:noFill/>
          </a:ln>
        </p:spPr>
        <p:txBody>
          <a:bodyPr lIns="91425" tIns="45700" rIns="91425" bIns="45700" anchor="t" anchorCtr="0">
            <a:noAutofit/>
          </a:bodyPr>
          <a:lstStyle/>
          <a:p>
            <a:pPr marL="320040" marR="0" lvl="0" indent="-320040" algn="l" rtl="0">
              <a:spcBef>
                <a:spcPts val="0"/>
              </a:spcBef>
              <a:buClr>
                <a:schemeClr val="accent2"/>
              </a:buClr>
              <a:buSzPct val="59999"/>
              <a:buFont typeface="Noto Symbol"/>
              <a:buChar char="◻"/>
            </a:pPr>
            <a:r>
              <a:rPr lang="en-US" sz="2900" b="0" i="0" u="none" strike="noStrike" cap="none" baseline="0">
                <a:solidFill>
                  <a:schemeClr val="dk1"/>
                </a:solidFill>
                <a:latin typeface="Arial"/>
                <a:ea typeface="Arial"/>
                <a:cs typeface="Arial"/>
                <a:sym typeface="Arial"/>
              </a:rPr>
              <a:t>Visual cues in Communication</a:t>
            </a:r>
          </a:p>
          <a:p>
            <a:pPr marL="640080" marR="0" lvl="1" indent="-284480" algn="l" rtl="0">
              <a:spcBef>
                <a:spcPts val="550"/>
              </a:spcBef>
              <a:buClr>
                <a:schemeClr val="accent1"/>
              </a:buClr>
              <a:buSzPct val="70000"/>
              <a:buFont typeface="Noto Symbol"/>
              <a:buChar char="⬜"/>
            </a:pPr>
            <a:r>
              <a:rPr lang="en-US" sz="2600" b="0" i="0" u="none" strike="noStrike" cap="none" baseline="0">
                <a:solidFill>
                  <a:schemeClr val="dk1"/>
                </a:solidFill>
                <a:latin typeface="Arial"/>
                <a:ea typeface="Arial"/>
                <a:cs typeface="Arial"/>
                <a:sym typeface="Arial"/>
              </a:rPr>
              <a:t>Simulation</a:t>
            </a:r>
          </a:p>
          <a:p>
            <a:pPr marL="365760" marR="0" lvl="1" indent="-10159" algn="l" rtl="0">
              <a:spcBef>
                <a:spcPts val="550"/>
              </a:spcBef>
              <a:buClr>
                <a:schemeClr val="accent1"/>
              </a:buClr>
              <a:buFont typeface="Noto Symbol"/>
              <a:buNone/>
            </a:pPr>
            <a:endParaRPr sz="2600" b="0" i="0" u="none" strike="noStrike" cap="none" baseline="0">
              <a:solidFill>
                <a:schemeClr val="dk1"/>
              </a:solidFill>
              <a:latin typeface="Arial"/>
              <a:ea typeface="Arial"/>
              <a:cs typeface="Arial"/>
              <a:sym typeface="Arial"/>
            </a:endParaRPr>
          </a:p>
          <a:p>
            <a:pPr marL="320040" marR="0" lvl="0" indent="-320040" algn="l" rtl="0">
              <a:spcBef>
                <a:spcPts val="700"/>
              </a:spcBef>
              <a:buClr>
                <a:schemeClr val="accent2"/>
              </a:buClr>
              <a:buSzPct val="59999"/>
              <a:buFont typeface="Noto Symbol"/>
              <a:buChar char="◻"/>
            </a:pPr>
            <a:r>
              <a:rPr lang="en-US" sz="2900" b="0" i="0" u="none" strike="noStrike" cap="none" baseline="0">
                <a:solidFill>
                  <a:schemeClr val="dk1"/>
                </a:solidFill>
                <a:latin typeface="Arial"/>
                <a:ea typeface="Arial"/>
                <a:cs typeface="Arial"/>
                <a:sym typeface="Arial"/>
              </a:rPr>
              <a:t>Communication Tips:</a:t>
            </a:r>
          </a:p>
          <a:p>
            <a:pPr marL="640080" marR="0" lvl="1" indent="-284480" algn="l" rtl="0">
              <a:spcBef>
                <a:spcPts val="550"/>
              </a:spcBef>
              <a:buClr>
                <a:schemeClr val="accent1"/>
              </a:buClr>
              <a:buSzPct val="70000"/>
              <a:buFont typeface="Noto Symbol"/>
              <a:buChar char="⬜"/>
            </a:pPr>
            <a:r>
              <a:rPr lang="en-US" sz="2600" b="0" i="0" u="none" strike="noStrike" cap="none" baseline="0">
                <a:solidFill>
                  <a:schemeClr val="dk1"/>
                </a:solidFill>
                <a:latin typeface="Arial"/>
                <a:ea typeface="Arial"/>
                <a:cs typeface="Arial"/>
                <a:sym typeface="Arial"/>
              </a:rPr>
              <a:t>Identify yourself </a:t>
            </a:r>
          </a:p>
          <a:p>
            <a:pPr marL="640080" marR="0" lvl="1" indent="-284480" algn="l" rtl="0">
              <a:spcBef>
                <a:spcPts val="550"/>
              </a:spcBef>
              <a:buClr>
                <a:schemeClr val="accent1"/>
              </a:buClr>
              <a:buSzPct val="70000"/>
              <a:buFont typeface="Noto Symbol"/>
              <a:buChar char="⬜"/>
            </a:pPr>
            <a:r>
              <a:rPr lang="en-US" sz="2600" b="0" i="0" u="none" strike="noStrike" cap="none" baseline="0">
                <a:solidFill>
                  <a:schemeClr val="dk1"/>
                </a:solidFill>
                <a:latin typeface="Arial"/>
                <a:ea typeface="Arial"/>
                <a:cs typeface="Arial"/>
                <a:sym typeface="Arial"/>
              </a:rPr>
              <a:t>Address person by name</a:t>
            </a:r>
          </a:p>
          <a:p>
            <a:pPr marL="640080" marR="0" lvl="1" indent="-284480" algn="l" rtl="0">
              <a:spcBef>
                <a:spcPts val="550"/>
              </a:spcBef>
              <a:buClr>
                <a:schemeClr val="accent1"/>
              </a:buClr>
              <a:buSzPct val="70000"/>
              <a:buFont typeface="Noto Symbol"/>
              <a:buChar char="⬜"/>
            </a:pPr>
            <a:r>
              <a:rPr lang="en-US" sz="2600" b="0" i="0" u="none" strike="noStrike" cap="none" baseline="0">
                <a:solidFill>
                  <a:schemeClr val="dk1"/>
                </a:solidFill>
                <a:latin typeface="Arial"/>
                <a:ea typeface="Arial"/>
                <a:cs typeface="Arial"/>
                <a:sym typeface="Arial"/>
              </a:rPr>
              <a:t>Show active listening</a:t>
            </a:r>
          </a:p>
          <a:p>
            <a:pPr marL="640080" marR="0" lvl="1" indent="-284480" algn="l" rtl="0">
              <a:spcBef>
                <a:spcPts val="550"/>
              </a:spcBef>
              <a:buClr>
                <a:schemeClr val="accent1"/>
              </a:buClr>
              <a:buSzPct val="70000"/>
              <a:buFont typeface="Noto Symbol"/>
              <a:buChar char="⬜"/>
            </a:pPr>
            <a:r>
              <a:rPr lang="en-US" sz="2600" b="0" i="0" u="none" strike="noStrike" cap="none" baseline="0">
                <a:solidFill>
                  <a:schemeClr val="dk1"/>
                </a:solidFill>
                <a:latin typeface="Arial"/>
                <a:ea typeface="Arial"/>
                <a:cs typeface="Arial"/>
                <a:sym typeface="Arial"/>
              </a:rPr>
              <a:t>Speak normally and clearly</a:t>
            </a:r>
          </a:p>
          <a:p>
            <a:pPr marL="640080" marR="0" lvl="1" indent="-284480" algn="l" rtl="0">
              <a:spcBef>
                <a:spcPts val="550"/>
              </a:spcBef>
              <a:buClr>
                <a:schemeClr val="accent1"/>
              </a:buClr>
              <a:buSzPct val="70000"/>
              <a:buFont typeface="Noto Symbol"/>
              <a:buChar char="⬜"/>
            </a:pPr>
            <a:r>
              <a:rPr lang="en-US" sz="2600" b="0" i="0" u="none" strike="noStrike" cap="none" baseline="0">
                <a:solidFill>
                  <a:schemeClr val="dk1"/>
                </a:solidFill>
                <a:latin typeface="Arial"/>
                <a:ea typeface="Arial"/>
                <a:cs typeface="Arial"/>
                <a:sym typeface="Arial"/>
              </a:rPr>
              <a:t>Excuse yourself when you leave a room</a:t>
            </a:r>
          </a:p>
          <a:p>
            <a:pPr marL="320040" marR="0" lvl="0" indent="-209550" algn="l" rtl="0">
              <a:lnSpc>
                <a:spcPct val="150000"/>
              </a:lnSpc>
              <a:spcBef>
                <a:spcPts val="700"/>
              </a:spcBef>
              <a:buClr>
                <a:schemeClr val="accent2"/>
              </a:buClr>
              <a:buFont typeface="Noto Symbol"/>
              <a:buNone/>
            </a:pPr>
            <a:endParaRPr sz="2900" b="0" i="0" u="none" strike="noStrike" cap="none" baseline="0">
              <a:solidFill>
                <a:schemeClr val="dk1"/>
              </a:solidFill>
              <a:latin typeface="Arial"/>
              <a:ea typeface="Arial"/>
              <a:cs typeface="Arial"/>
              <a:sym typeface="Arial"/>
            </a:endParaRPr>
          </a:p>
        </p:txBody>
      </p:sp>
      <p:pic>
        <p:nvPicPr>
          <p:cNvPr id="436" name="Shape 436"/>
          <p:cNvPicPr preferRelativeResize="0"/>
          <p:nvPr/>
        </p:nvPicPr>
        <p:blipFill rotWithShape="1">
          <a:blip r:embed="rId3">
            <a:alphaModFix/>
          </a:blip>
          <a:srcRect b="11933"/>
          <a:stretch/>
        </p:blipFill>
        <p:spPr>
          <a:xfrm>
            <a:off x="5170649" y="2343774"/>
            <a:ext cx="3552899" cy="2446200"/>
          </a:xfrm>
          <a:prstGeom prst="rect">
            <a:avLst/>
          </a:prstGeom>
          <a:noFill/>
          <a:ln>
            <a:noFill/>
          </a:ln>
        </p:spPr>
      </p:pic>
      <p:sp>
        <p:nvSpPr>
          <p:cNvPr id="437" name="Shape 437"/>
          <p:cNvSpPr/>
          <p:nvPr/>
        </p:nvSpPr>
        <p:spPr>
          <a:xfrm>
            <a:off x="7219470" y="6319071"/>
            <a:ext cx="1462810" cy="369332"/>
          </a:xfrm>
          <a:prstGeom prst="rect">
            <a:avLst/>
          </a:prstGeom>
          <a:noFill/>
          <a:ln>
            <a:noFill/>
          </a:ln>
        </p:spPr>
        <p:txBody>
          <a:bodyPr lIns="91425" tIns="45700" rIns="91425" bIns="45700" anchor="t" anchorCtr="0">
            <a:noAutofit/>
          </a:bodyPr>
          <a:lstStyle/>
          <a:p>
            <a:pPr lvl="0" rtl="0">
              <a:spcBef>
                <a:spcPts val="0"/>
              </a:spcBef>
              <a:buClr>
                <a:schemeClr val="dk1"/>
              </a:buClr>
              <a:buSzPct val="25000"/>
              <a:buFont typeface="Arial"/>
              <a:buNone/>
            </a:pPr>
            <a:r>
              <a:rPr lang="en-US">
                <a:solidFill>
                  <a:schemeClr val="dk1"/>
                </a:solidFill>
              </a:rPr>
              <a:t>Kaila Sanford</a:t>
            </a:r>
          </a:p>
          <a:p>
            <a:pPr marL="0" marR="0" lvl="0" indent="0" algn="l" rtl="0">
              <a:spcBef>
                <a:spcPts val="0"/>
              </a:spcBef>
              <a:buNone/>
            </a:pPr>
            <a:endParaRPr sz="1800">
              <a:solidFill>
                <a:schemeClr val="dk1"/>
              </a:solidFill>
            </a:endParaRPr>
          </a:p>
        </p:txBody>
      </p:sp>
    </p:spTree>
  </p:cSld>
  <p:clrMapOvr>
    <a:masterClrMapping/>
  </p:clrMapOvr>
  <p:transition xmlns:p14="http://schemas.microsoft.com/office/powerpoint/2010/mai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xfrm>
            <a:off x="612647" y="228600"/>
            <a:ext cx="8153399" cy="990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US" sz="4400" b="0" i="0" u="none" strike="noStrike" cap="none" baseline="0">
                <a:solidFill>
                  <a:schemeClr val="dk2"/>
                </a:solidFill>
                <a:latin typeface="Arial"/>
                <a:ea typeface="Arial"/>
                <a:cs typeface="Arial"/>
                <a:sym typeface="Arial"/>
              </a:rPr>
              <a:t>Social Integration Strategies</a:t>
            </a:r>
          </a:p>
        </p:txBody>
      </p:sp>
      <p:sp>
        <p:nvSpPr>
          <p:cNvPr id="444" name="Shape 444"/>
          <p:cNvSpPr txBox="1">
            <a:spLocks noGrp="1"/>
          </p:cNvSpPr>
          <p:nvPr>
            <p:ph type="body" idx="1"/>
          </p:nvPr>
        </p:nvSpPr>
        <p:spPr>
          <a:xfrm>
            <a:off x="612647" y="1600200"/>
            <a:ext cx="8153399" cy="44958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2"/>
              </a:buClr>
              <a:buSzPct val="25000"/>
              <a:buFont typeface="Noto Symbol"/>
              <a:buNone/>
            </a:pPr>
            <a:r>
              <a:rPr lang="en-US" sz="2400" b="0" i="0" u="none" strike="noStrike" cap="none" baseline="0">
                <a:solidFill>
                  <a:schemeClr val="dk1"/>
                </a:solidFill>
                <a:latin typeface="Arial"/>
                <a:ea typeface="Arial"/>
                <a:cs typeface="Arial"/>
                <a:sym typeface="Arial"/>
              </a:rPr>
              <a:t>How to conduct a successful awareness activity in your classroom </a:t>
            </a:r>
          </a:p>
          <a:p>
            <a:pPr marL="320040" marR="0" lvl="0" indent="-369570" algn="l" rtl="0">
              <a:lnSpc>
                <a:spcPct val="90000"/>
              </a:lnSpc>
              <a:spcBef>
                <a:spcPts val="0"/>
              </a:spcBef>
              <a:buClr>
                <a:schemeClr val="accent2"/>
              </a:buClr>
              <a:buSzPct val="100000"/>
              <a:buFont typeface="Noto Symbol"/>
              <a:buChar char="◻"/>
            </a:pPr>
            <a:r>
              <a:rPr lang="en-US" sz="2400" b="0" i="0" u="none" strike="noStrike" cap="none" baseline="0">
                <a:solidFill>
                  <a:schemeClr val="dk1"/>
                </a:solidFill>
                <a:latin typeface="Arial"/>
                <a:ea typeface="Arial"/>
                <a:cs typeface="Arial"/>
                <a:sym typeface="Arial"/>
              </a:rPr>
              <a:t>Beware of Simulation</a:t>
            </a:r>
          </a:p>
          <a:p>
            <a:pPr marL="640080" marR="0" lvl="1" indent="-254000" algn="l" rtl="0">
              <a:lnSpc>
                <a:spcPct val="90000"/>
              </a:lnSpc>
              <a:spcBef>
                <a:spcPts val="0"/>
              </a:spcBef>
              <a:buClr>
                <a:schemeClr val="accent1"/>
              </a:buClr>
              <a:buSzPct val="54545"/>
              <a:buFont typeface="Noto Symbol"/>
              <a:buChar char="⬜"/>
            </a:pPr>
            <a:r>
              <a:rPr lang="en-US" sz="2200" b="0" i="0" u="none" strike="noStrike" cap="none" baseline="0">
                <a:solidFill>
                  <a:schemeClr val="dk1"/>
                </a:solidFill>
                <a:latin typeface="Arial"/>
                <a:ea typeface="Arial"/>
                <a:cs typeface="Arial"/>
                <a:sym typeface="Arial"/>
              </a:rPr>
              <a:t>What are you trying to teach?</a:t>
            </a:r>
          </a:p>
          <a:p>
            <a:pPr marL="320040" marR="0" lvl="0" indent="-217855" algn="l" rtl="0">
              <a:lnSpc>
                <a:spcPct val="90000"/>
              </a:lnSpc>
              <a:spcBef>
                <a:spcPts val="0"/>
              </a:spcBef>
              <a:buClr>
                <a:schemeClr val="accent2"/>
              </a:buClr>
              <a:buFont typeface="Noto Symbol"/>
              <a:buNone/>
            </a:pPr>
            <a:endParaRPr sz="2400" b="0" i="0" u="none" strike="noStrike" cap="none" baseline="0">
              <a:solidFill>
                <a:schemeClr val="dk1"/>
              </a:solidFill>
              <a:latin typeface="Arial"/>
              <a:ea typeface="Arial"/>
              <a:cs typeface="Arial"/>
              <a:sym typeface="Arial"/>
            </a:endParaRPr>
          </a:p>
          <a:p>
            <a:pPr marL="320040" marR="0" lvl="0" indent="-369570" algn="l" rtl="0">
              <a:lnSpc>
                <a:spcPct val="90000"/>
              </a:lnSpc>
              <a:spcBef>
                <a:spcPts val="0"/>
              </a:spcBef>
              <a:buClr>
                <a:schemeClr val="accent2"/>
              </a:buClr>
              <a:buSzPct val="100000"/>
              <a:buFont typeface="Noto Symbol"/>
              <a:buChar char="◻"/>
            </a:pPr>
            <a:r>
              <a:rPr lang="en-US" sz="2400" b="0" i="0" u="none" strike="noStrike" cap="none" baseline="0">
                <a:solidFill>
                  <a:schemeClr val="dk1"/>
                </a:solidFill>
                <a:latin typeface="Arial"/>
                <a:ea typeface="Arial"/>
                <a:cs typeface="Arial"/>
                <a:sym typeface="Arial"/>
              </a:rPr>
              <a:t>A Better Way</a:t>
            </a:r>
          </a:p>
          <a:p>
            <a:pPr marL="640080" marR="0" lvl="1" indent="-254000" algn="l" rtl="0">
              <a:lnSpc>
                <a:spcPct val="90000"/>
              </a:lnSpc>
              <a:spcBef>
                <a:spcPts val="0"/>
              </a:spcBef>
              <a:buClr>
                <a:schemeClr val="accent1"/>
              </a:buClr>
              <a:buSzPct val="54545"/>
              <a:buFont typeface="Noto Symbol"/>
              <a:buChar char="⬜"/>
            </a:pPr>
            <a:r>
              <a:rPr lang="en-US" sz="2200" b="0" i="0" u="none" strike="noStrike" cap="none" baseline="0">
                <a:solidFill>
                  <a:schemeClr val="dk1"/>
                </a:solidFill>
                <a:latin typeface="Arial"/>
                <a:ea typeface="Arial"/>
                <a:cs typeface="Arial"/>
                <a:sym typeface="Arial"/>
              </a:rPr>
              <a:t>Inclusion in curriculum</a:t>
            </a:r>
          </a:p>
          <a:p>
            <a:pPr marL="640080" marR="0" lvl="1" indent="-254000" algn="l" rtl="0">
              <a:lnSpc>
                <a:spcPct val="90000"/>
              </a:lnSpc>
              <a:spcBef>
                <a:spcPts val="0"/>
              </a:spcBef>
              <a:buClr>
                <a:schemeClr val="accent1"/>
              </a:buClr>
              <a:buSzPct val="54545"/>
              <a:buFont typeface="Noto Symbol"/>
              <a:buChar char="⬜"/>
            </a:pPr>
            <a:r>
              <a:rPr lang="en-US" sz="2200" b="0" i="0" u="none" strike="noStrike" cap="none" baseline="0">
                <a:solidFill>
                  <a:schemeClr val="dk1"/>
                </a:solidFill>
                <a:latin typeface="Arial"/>
                <a:ea typeface="Arial"/>
                <a:cs typeface="Arial"/>
                <a:sym typeface="Arial"/>
              </a:rPr>
              <a:t>A presentation promoting respect for visually impaired people and the skills and tools they use to accomplish tasks. </a:t>
            </a:r>
          </a:p>
          <a:p>
            <a:pPr marL="640080" marR="0" lvl="1" indent="-254000" algn="l" rtl="0">
              <a:lnSpc>
                <a:spcPct val="90000"/>
              </a:lnSpc>
              <a:spcBef>
                <a:spcPts val="0"/>
              </a:spcBef>
              <a:buClr>
                <a:schemeClr val="accent1"/>
              </a:buClr>
              <a:buSzPct val="54545"/>
              <a:buFont typeface="Noto Symbol"/>
              <a:buChar char="⬜"/>
            </a:pPr>
            <a:r>
              <a:rPr lang="en-US" sz="2200" b="0" i="0" u="none" strike="noStrike" cap="none" baseline="0">
                <a:solidFill>
                  <a:schemeClr val="dk1"/>
                </a:solidFill>
                <a:latin typeface="Arial"/>
                <a:ea typeface="Arial"/>
                <a:cs typeface="Arial"/>
                <a:sym typeface="Arial"/>
              </a:rPr>
              <a:t>Have your V.I. student show his or her peers how they use assistive technology</a:t>
            </a:r>
          </a:p>
          <a:p>
            <a:pPr marL="640080" marR="0" lvl="1" indent="-254000" algn="l" rtl="0">
              <a:lnSpc>
                <a:spcPct val="90000"/>
              </a:lnSpc>
              <a:spcBef>
                <a:spcPts val="0"/>
              </a:spcBef>
              <a:buClr>
                <a:schemeClr val="accent1"/>
              </a:buClr>
              <a:buSzPct val="54545"/>
              <a:buFont typeface="Noto Symbol"/>
              <a:buChar char="⬜"/>
            </a:pPr>
            <a:r>
              <a:rPr lang="en-US" sz="2200" b="0" i="0" u="none" strike="noStrike" cap="none" baseline="0">
                <a:solidFill>
                  <a:schemeClr val="dk1"/>
                </a:solidFill>
                <a:latin typeface="Arial"/>
                <a:ea typeface="Arial"/>
                <a:cs typeface="Arial"/>
                <a:sym typeface="Arial"/>
              </a:rPr>
              <a:t>Have a tactile experience</a:t>
            </a:r>
          </a:p>
        </p:txBody>
      </p:sp>
      <p:sp>
        <p:nvSpPr>
          <p:cNvPr id="445" name="Shape 445"/>
          <p:cNvSpPr/>
          <p:nvPr/>
        </p:nvSpPr>
        <p:spPr>
          <a:xfrm>
            <a:off x="7196065" y="6202944"/>
            <a:ext cx="1462810" cy="369332"/>
          </a:xfrm>
          <a:prstGeom prst="rect">
            <a:avLst/>
          </a:prstGeom>
          <a:noFill/>
          <a:ln>
            <a:noFill/>
          </a:ln>
        </p:spPr>
        <p:txBody>
          <a:bodyPr lIns="91425" tIns="45700" rIns="91425" bIns="45700" anchor="t" anchorCtr="0">
            <a:noAutofit/>
          </a:bodyPr>
          <a:lstStyle/>
          <a:p>
            <a:pPr lvl="0" rtl="0">
              <a:spcBef>
                <a:spcPts val="0"/>
              </a:spcBef>
              <a:buClr>
                <a:schemeClr val="dk1"/>
              </a:buClr>
              <a:buSzPct val="25000"/>
              <a:buFont typeface="Arial"/>
              <a:buNone/>
            </a:pPr>
            <a:r>
              <a:rPr lang="en-US">
                <a:solidFill>
                  <a:schemeClr val="dk1"/>
                </a:solidFill>
              </a:rPr>
              <a:t>Kaila Sanford</a:t>
            </a:r>
          </a:p>
          <a:p>
            <a:pPr marL="0" marR="0" lvl="0" indent="0" algn="l" rtl="0">
              <a:spcBef>
                <a:spcPts val="0"/>
              </a:spcBef>
              <a:buNone/>
            </a:pPr>
            <a:endParaRPr sz="1800">
              <a:solidFill>
                <a:schemeClr val="dk1"/>
              </a:solidFill>
            </a:endParaRPr>
          </a:p>
        </p:txBody>
      </p:sp>
      <p:pic>
        <p:nvPicPr>
          <p:cNvPr id="446" name="Shape 446"/>
          <p:cNvPicPr preferRelativeResize="0"/>
          <p:nvPr/>
        </p:nvPicPr>
        <p:blipFill rotWithShape="1">
          <a:blip r:embed="rId3">
            <a:alphaModFix/>
          </a:blip>
          <a:srcRect/>
          <a:stretch/>
        </p:blipFill>
        <p:spPr>
          <a:xfrm>
            <a:off x="6217178" y="2129766"/>
            <a:ext cx="1957774" cy="1919852"/>
          </a:xfrm>
          <a:prstGeom prst="rect">
            <a:avLst/>
          </a:prstGeom>
          <a:noFill/>
          <a:ln>
            <a:noFill/>
          </a:ln>
        </p:spPr>
      </p:pic>
    </p:spTree>
  </p:cSld>
  <p:clrMapOvr>
    <a:masterClrMapping/>
  </p:clrMapOvr>
  <p:transition xmlns:p14="http://schemas.microsoft.com/office/powerpoint/2010/mai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Shape 452"/>
          <p:cNvSpPr txBox="1">
            <a:spLocks noGrp="1"/>
          </p:cNvSpPr>
          <p:nvPr>
            <p:ph type="title"/>
          </p:nvPr>
        </p:nvSpPr>
        <p:spPr>
          <a:xfrm>
            <a:off x="612647" y="228600"/>
            <a:ext cx="8153399" cy="990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US" sz="4400" b="0" i="0" u="none" strike="noStrike" cap="none" baseline="0">
                <a:solidFill>
                  <a:schemeClr val="dk2"/>
                </a:solidFill>
                <a:latin typeface="Arial"/>
                <a:ea typeface="Arial"/>
                <a:cs typeface="Arial"/>
                <a:sym typeface="Arial"/>
              </a:rPr>
              <a:t>Guide Dogs!</a:t>
            </a:r>
          </a:p>
        </p:txBody>
      </p:sp>
      <p:sp>
        <p:nvSpPr>
          <p:cNvPr id="453" name="Shape 453"/>
          <p:cNvSpPr txBox="1">
            <a:spLocks noGrp="1"/>
          </p:cNvSpPr>
          <p:nvPr>
            <p:ph type="body" idx="1"/>
          </p:nvPr>
        </p:nvSpPr>
        <p:spPr>
          <a:xfrm>
            <a:off x="612647" y="1600200"/>
            <a:ext cx="8153399" cy="4495800"/>
          </a:xfrm>
          <a:prstGeom prst="rect">
            <a:avLst/>
          </a:prstGeom>
          <a:noFill/>
          <a:ln>
            <a:noFill/>
          </a:ln>
        </p:spPr>
        <p:txBody>
          <a:bodyPr lIns="91425" tIns="45700" rIns="91425" bIns="45700" anchor="t" anchorCtr="0">
            <a:noAutofit/>
          </a:bodyPr>
          <a:lstStyle/>
          <a:p>
            <a:pPr marL="320040" marR="0" lvl="0" indent="-320040" algn="l" rtl="0">
              <a:spcBef>
                <a:spcPts val="0"/>
              </a:spcBef>
              <a:buClr>
                <a:schemeClr val="accent2"/>
              </a:buClr>
              <a:buSzPct val="60000"/>
              <a:buFont typeface="Noto Symbol"/>
              <a:buChar char="◻"/>
            </a:pPr>
            <a:r>
              <a:rPr lang="en-US" sz="2100" b="1" i="0" u="none" strike="noStrike" cap="none" baseline="0">
                <a:solidFill>
                  <a:schemeClr val="dk1"/>
                </a:solidFill>
                <a:latin typeface="Arial"/>
                <a:ea typeface="Arial"/>
                <a:cs typeface="Arial"/>
                <a:sym typeface="Arial"/>
              </a:rPr>
              <a:t>Mission Statement</a:t>
            </a:r>
          </a:p>
          <a:p>
            <a:pPr marL="914400" marR="0" lvl="2" indent="-228600" algn="l" rtl="0">
              <a:spcBef>
                <a:spcPts val="500"/>
              </a:spcBef>
              <a:buClr>
                <a:schemeClr val="accent2"/>
              </a:buClr>
              <a:buSzPct val="75000"/>
              <a:buFont typeface="Noto Symbol"/>
              <a:buChar char="■"/>
            </a:pPr>
            <a:r>
              <a:rPr lang="en-US" sz="1800" b="0" i="0" u="none" strike="noStrike" cap="none" baseline="0">
                <a:solidFill>
                  <a:schemeClr val="dk1"/>
                </a:solidFill>
                <a:latin typeface="Arial"/>
                <a:ea typeface="Arial"/>
                <a:cs typeface="Arial"/>
                <a:sym typeface="Arial"/>
              </a:rPr>
              <a:t>Guide Dogs for the Blind empowers lives by creating exceptional partnerships between people, dogs, and communities.</a:t>
            </a:r>
          </a:p>
          <a:p>
            <a:pPr marL="320040" marR="0" lvl="0" indent="-320040" algn="l" rtl="0">
              <a:spcBef>
                <a:spcPts val="700"/>
              </a:spcBef>
              <a:buClr>
                <a:schemeClr val="accent2"/>
              </a:buClr>
              <a:buSzPct val="60000"/>
              <a:buFont typeface="Noto Symbol"/>
              <a:buChar char="◻"/>
            </a:pPr>
            <a:r>
              <a:rPr lang="en-US" sz="2100" b="1" i="0" u="none" strike="noStrike" cap="none" baseline="0">
                <a:solidFill>
                  <a:schemeClr val="dk1"/>
                </a:solidFill>
                <a:latin typeface="Arial"/>
                <a:ea typeface="Arial"/>
                <a:cs typeface="Arial"/>
                <a:sym typeface="Arial"/>
              </a:rPr>
              <a:t>Vision Statement</a:t>
            </a:r>
          </a:p>
          <a:p>
            <a:pPr marL="914400" marR="0" lvl="2" indent="-228600" algn="l" rtl="0">
              <a:spcBef>
                <a:spcPts val="500"/>
              </a:spcBef>
              <a:buClr>
                <a:schemeClr val="accent2"/>
              </a:buClr>
              <a:buSzPct val="75000"/>
              <a:buFont typeface="Noto Symbol"/>
              <a:buChar char="■"/>
            </a:pPr>
            <a:r>
              <a:rPr lang="en-US" sz="1800" b="0" i="0" u="none" strike="noStrike" cap="none" baseline="0">
                <a:solidFill>
                  <a:schemeClr val="dk1"/>
                </a:solidFill>
                <a:latin typeface="Arial"/>
                <a:ea typeface="Arial"/>
                <a:cs typeface="Arial"/>
                <a:sym typeface="Arial"/>
              </a:rPr>
              <a:t>Guide Dogs for the Blind envisions a world with greater inclusion, opportunity, and independence by optimizing the unique capabilities of people and dogs.</a:t>
            </a:r>
          </a:p>
          <a:p>
            <a:pPr marL="320040" marR="0" lvl="0" indent="-320040" algn="l" rtl="0">
              <a:spcBef>
                <a:spcPts val="700"/>
              </a:spcBef>
              <a:buClr>
                <a:schemeClr val="accent2"/>
              </a:buClr>
              <a:buSzPct val="59999"/>
              <a:buFont typeface="Noto Symbol"/>
              <a:buChar char="◻"/>
            </a:pPr>
            <a:r>
              <a:rPr lang="en-US" sz="2900" b="0" i="0" u="none" strike="noStrike" cap="none" baseline="0">
                <a:solidFill>
                  <a:schemeClr val="dk1"/>
                </a:solidFill>
                <a:latin typeface="Arial"/>
                <a:ea typeface="Arial"/>
                <a:cs typeface="Arial"/>
                <a:sym typeface="Arial"/>
              </a:rPr>
              <a:t>A dog in your classroom</a:t>
            </a:r>
          </a:p>
          <a:p>
            <a:pPr marL="640080" marR="0" lvl="1" indent="-284480" algn="l" rtl="0">
              <a:spcBef>
                <a:spcPts val="550"/>
              </a:spcBef>
              <a:buClr>
                <a:schemeClr val="accent1"/>
              </a:buClr>
              <a:buSzPct val="70000"/>
              <a:buFont typeface="Noto Symbol"/>
              <a:buChar char="⬜"/>
            </a:pPr>
            <a:r>
              <a:rPr lang="en-US" sz="1800" b="0" i="0" u="none" strike="noStrike" cap="none" baseline="0">
                <a:solidFill>
                  <a:schemeClr val="dk1"/>
                </a:solidFill>
                <a:latin typeface="Arial"/>
                <a:ea typeface="Arial"/>
                <a:cs typeface="Arial"/>
                <a:sym typeface="Arial"/>
              </a:rPr>
              <a:t>Appropriate behavior</a:t>
            </a:r>
          </a:p>
          <a:p>
            <a:pPr marL="320040" marR="0" lvl="0" indent="-320040" algn="l" rtl="0">
              <a:spcBef>
                <a:spcPts val="700"/>
              </a:spcBef>
              <a:buClr>
                <a:schemeClr val="accent2"/>
              </a:buClr>
              <a:buSzPct val="59999"/>
              <a:buFont typeface="Noto Symbol"/>
              <a:buChar char="◻"/>
            </a:pPr>
            <a:r>
              <a:rPr lang="en-US" sz="2900" b="0" i="0" u="none" strike="noStrike" cap="none" baseline="0">
                <a:solidFill>
                  <a:schemeClr val="dk1"/>
                </a:solidFill>
                <a:latin typeface="Arial"/>
                <a:ea typeface="Arial"/>
                <a:cs typeface="Arial"/>
                <a:sym typeface="Arial"/>
              </a:rPr>
              <a:t>How to get involved</a:t>
            </a:r>
          </a:p>
          <a:p>
            <a:pPr marL="640080" marR="0" lvl="1" indent="-284480" algn="l" rtl="0">
              <a:spcBef>
                <a:spcPts val="550"/>
              </a:spcBef>
              <a:buClr>
                <a:schemeClr val="accent1"/>
              </a:buClr>
              <a:buSzPct val="70000"/>
              <a:buFont typeface="Noto Symbol"/>
              <a:buChar char="⬜"/>
            </a:pPr>
            <a:r>
              <a:rPr lang="en-US" sz="1800" b="0" i="0" u="none" strike="noStrike" cap="none" baseline="0">
                <a:solidFill>
                  <a:schemeClr val="dk1"/>
                </a:solidFill>
                <a:latin typeface="Arial"/>
                <a:ea typeface="Arial"/>
                <a:cs typeface="Arial"/>
                <a:sym typeface="Arial"/>
              </a:rPr>
              <a:t>Field trips</a:t>
            </a:r>
          </a:p>
          <a:p>
            <a:pPr marL="640080" marR="0" lvl="1" indent="-284480" algn="l" rtl="0">
              <a:spcBef>
                <a:spcPts val="550"/>
              </a:spcBef>
              <a:buClr>
                <a:schemeClr val="accent1"/>
              </a:buClr>
              <a:buSzPct val="70000"/>
              <a:buFont typeface="Noto Symbol"/>
              <a:buChar char="⬜"/>
            </a:pPr>
            <a:r>
              <a:rPr lang="en-US" sz="1800" b="0" i="0" u="none" strike="noStrike" cap="none" baseline="0">
                <a:solidFill>
                  <a:schemeClr val="dk1"/>
                </a:solidFill>
                <a:latin typeface="Arial"/>
                <a:ea typeface="Arial"/>
                <a:cs typeface="Arial"/>
                <a:sym typeface="Arial"/>
              </a:rPr>
              <a:t>Volunteer</a:t>
            </a:r>
          </a:p>
          <a:p>
            <a:pPr marL="640080" marR="0" lvl="1" indent="-284480" algn="l" rtl="0">
              <a:spcBef>
                <a:spcPts val="550"/>
              </a:spcBef>
              <a:buClr>
                <a:schemeClr val="accent1"/>
              </a:buClr>
              <a:buSzPct val="70000"/>
              <a:buFont typeface="Noto Symbol"/>
              <a:buChar char="⬜"/>
            </a:pPr>
            <a:r>
              <a:rPr lang="en-US" sz="1800" b="0" i="0" u="none" strike="noStrike" cap="none" baseline="0">
                <a:solidFill>
                  <a:schemeClr val="dk1"/>
                </a:solidFill>
                <a:latin typeface="Arial"/>
                <a:ea typeface="Arial"/>
                <a:cs typeface="Arial"/>
                <a:sym typeface="Arial"/>
              </a:rPr>
              <a:t>Spread the word</a:t>
            </a:r>
          </a:p>
          <a:p>
            <a:pPr marL="320040" marR="0" lvl="0" indent="-209550" algn="l" rtl="0">
              <a:spcBef>
                <a:spcPts val="700"/>
              </a:spcBef>
              <a:buClr>
                <a:schemeClr val="accent2"/>
              </a:buClr>
              <a:buFont typeface="Noto Symbol"/>
              <a:buNone/>
            </a:pPr>
            <a:endParaRPr sz="2900" b="0" i="0" u="none" strike="noStrike" cap="none" baseline="0">
              <a:solidFill>
                <a:schemeClr val="dk1"/>
              </a:solidFill>
              <a:latin typeface="Arial"/>
              <a:ea typeface="Arial"/>
              <a:cs typeface="Arial"/>
              <a:sym typeface="Arial"/>
            </a:endParaRPr>
          </a:p>
          <a:p>
            <a:pPr marL="320040" marR="0" lvl="0" indent="-209550" algn="l" rtl="0">
              <a:spcBef>
                <a:spcPts val="700"/>
              </a:spcBef>
              <a:buClr>
                <a:schemeClr val="accent2"/>
              </a:buClr>
              <a:buFont typeface="Noto Symbol"/>
              <a:buNone/>
            </a:pPr>
            <a:endParaRPr sz="2900" b="0" i="0" u="none" strike="noStrike" cap="none" baseline="0">
              <a:solidFill>
                <a:schemeClr val="dk1"/>
              </a:solidFill>
              <a:latin typeface="Arial"/>
              <a:ea typeface="Arial"/>
              <a:cs typeface="Arial"/>
              <a:sym typeface="Arial"/>
            </a:endParaRPr>
          </a:p>
        </p:txBody>
      </p:sp>
      <p:pic>
        <p:nvPicPr>
          <p:cNvPr id="454" name="Shape 454"/>
          <p:cNvPicPr preferRelativeResize="0"/>
          <p:nvPr/>
        </p:nvPicPr>
        <p:blipFill rotWithShape="1">
          <a:blip r:embed="rId3">
            <a:alphaModFix/>
          </a:blip>
          <a:srcRect t="1713" b="1990"/>
          <a:stretch/>
        </p:blipFill>
        <p:spPr>
          <a:xfrm>
            <a:off x="4917239" y="228600"/>
            <a:ext cx="3848809" cy="1049235"/>
          </a:xfrm>
          <a:prstGeom prst="rect">
            <a:avLst/>
          </a:prstGeom>
          <a:noFill/>
          <a:ln>
            <a:noFill/>
          </a:ln>
        </p:spPr>
      </p:pic>
      <p:pic>
        <p:nvPicPr>
          <p:cNvPr id="455" name="Shape 455"/>
          <p:cNvPicPr preferRelativeResize="0"/>
          <p:nvPr/>
        </p:nvPicPr>
        <p:blipFill rotWithShape="1">
          <a:blip r:embed="rId4">
            <a:alphaModFix/>
          </a:blip>
          <a:srcRect/>
          <a:stretch/>
        </p:blipFill>
        <p:spPr>
          <a:xfrm>
            <a:off x="5237075" y="4069425"/>
            <a:ext cx="3307799" cy="2200199"/>
          </a:xfrm>
          <a:prstGeom prst="rect">
            <a:avLst/>
          </a:prstGeom>
          <a:noFill/>
          <a:ln>
            <a:noFill/>
          </a:ln>
        </p:spPr>
      </p:pic>
      <p:sp>
        <p:nvSpPr>
          <p:cNvPr id="456" name="Shape 456"/>
          <p:cNvSpPr txBox="1"/>
          <p:nvPr/>
        </p:nvSpPr>
        <p:spPr>
          <a:xfrm>
            <a:off x="7228452" y="6269780"/>
            <a:ext cx="1462810"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b="0" i="0" u="none" strike="noStrike" cap="none" baseline="0">
                <a:solidFill>
                  <a:schemeClr val="dk1"/>
                </a:solidFill>
                <a:latin typeface="Arial"/>
                <a:ea typeface="Arial"/>
                <a:cs typeface="Arial"/>
                <a:sym typeface="Arial"/>
              </a:rPr>
              <a:t>Kaila Sanford</a:t>
            </a:r>
          </a:p>
          <a:p>
            <a:pPr marL="0" marR="0" lvl="0" indent="0" algn="l" rtl="0">
              <a:spcBef>
                <a:spcPts val="0"/>
              </a:spcBef>
              <a:buNone/>
            </a:pPr>
            <a:endParaRPr sz="1800" b="0" i="0" u="none" strike="noStrike" cap="none" baseline="0">
              <a:solidFill>
                <a:schemeClr val="dk1"/>
              </a:solidFill>
              <a:latin typeface="Arial"/>
              <a:ea typeface="Arial"/>
              <a:cs typeface="Arial"/>
              <a:sym typeface="Arial"/>
            </a:endParaRPr>
          </a:p>
        </p:txBody>
      </p:sp>
    </p:spTree>
  </p:cSld>
  <p:clrMapOvr>
    <a:masterClrMapping/>
  </p:clrMapOvr>
  <p:transition xmlns:p14="http://schemas.microsoft.com/office/powerpoint/2010/mai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txBox="1">
            <a:spLocks noGrp="1"/>
          </p:cNvSpPr>
          <p:nvPr>
            <p:ph type="title"/>
          </p:nvPr>
        </p:nvSpPr>
        <p:spPr>
          <a:xfrm>
            <a:off x="612647" y="228600"/>
            <a:ext cx="8153399" cy="990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US" sz="4400" b="0" i="0" u="none" strike="noStrike" cap="none" baseline="0">
                <a:solidFill>
                  <a:schemeClr val="dk2"/>
                </a:solidFill>
                <a:latin typeface="Arial"/>
                <a:ea typeface="Arial"/>
                <a:cs typeface="Arial"/>
                <a:sym typeface="Arial"/>
              </a:rPr>
              <a:t>Bonus: My Guide Dog</a:t>
            </a:r>
          </a:p>
        </p:txBody>
      </p:sp>
      <p:sp>
        <p:nvSpPr>
          <p:cNvPr id="463" name="Shape 463"/>
          <p:cNvSpPr txBox="1"/>
          <p:nvPr/>
        </p:nvSpPr>
        <p:spPr>
          <a:xfrm>
            <a:off x="7303238" y="6534833"/>
            <a:ext cx="1462810"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b="0" i="0" u="none" strike="noStrike" cap="none" baseline="0">
                <a:solidFill>
                  <a:schemeClr val="dk1"/>
                </a:solidFill>
                <a:latin typeface="Arial"/>
                <a:ea typeface="Arial"/>
                <a:cs typeface="Arial"/>
                <a:sym typeface="Arial"/>
              </a:rPr>
              <a:t>Kaila Sanford</a:t>
            </a:r>
          </a:p>
          <a:p>
            <a:pPr marL="0" marR="0" lvl="0" indent="0" algn="l" rtl="0">
              <a:spcBef>
                <a:spcPts val="0"/>
              </a:spcBef>
              <a:buNone/>
            </a:pPr>
            <a:endParaRPr sz="1800" b="0" i="0" u="none" strike="noStrike" cap="none" baseline="0">
              <a:solidFill>
                <a:schemeClr val="dk1"/>
              </a:solidFill>
              <a:latin typeface="Arial"/>
              <a:ea typeface="Arial"/>
              <a:cs typeface="Arial"/>
              <a:sym typeface="Arial"/>
            </a:endParaRPr>
          </a:p>
        </p:txBody>
      </p:sp>
      <p:sp>
        <p:nvSpPr>
          <p:cNvPr id="465" name="Shape 465">
            <a:hlinkClick r:id="rId3"/>
          </p:cNvPr>
          <p:cNvSpPr/>
          <p:nvPr/>
        </p:nvSpPr>
        <p:spPr>
          <a:xfrm>
            <a:off x="1524000" y="1730075"/>
            <a:ext cx="6096000" cy="4572000"/>
          </a:xfrm>
          <a:prstGeom prst="rect">
            <a:avLst/>
          </a:prstGeom>
          <a:blipFill>
            <a:blip r:embed="rId4">
              <a:alphaModFix/>
            </a:blip>
            <a:stretch>
              <a:fillRect/>
            </a:stretch>
          </a:blipFill>
          <a:ln>
            <a:noFill/>
          </a:ln>
        </p:spPr>
      </p:sp>
    </p:spTree>
  </p:cSld>
  <p:clrMapOvr>
    <a:masterClrMapping/>
  </p:clrMapOvr>
  <p:transition xmlns:p14="http://schemas.microsoft.com/office/powerpoint/2010/main" spd="slow">
    <p:cut/>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BFB83">
            <a:alpha val="80000"/>
          </a:srgbClr>
        </a:solidFill>
        <a:effectLst/>
      </p:bgPr>
    </p:bg>
    <p:spTree>
      <p:nvGrpSpPr>
        <p:cNvPr id="1" name="Shape 469"/>
        <p:cNvGrpSpPr/>
        <p:nvPr/>
      </p:nvGrpSpPr>
      <p:grpSpPr>
        <a:xfrm>
          <a:off x="0" y="0"/>
          <a:ext cx="0" cy="0"/>
          <a:chOff x="0" y="0"/>
          <a:chExt cx="0" cy="0"/>
        </a:xfrm>
      </p:grpSpPr>
      <p:sp>
        <p:nvSpPr>
          <p:cNvPr id="470" name="Shape 470"/>
          <p:cNvSpPr txBox="1">
            <a:spLocks noGrp="1"/>
          </p:cNvSpPr>
          <p:nvPr>
            <p:ph type="title"/>
          </p:nvPr>
        </p:nvSpPr>
        <p:spPr>
          <a:xfrm>
            <a:off x="612647" y="228600"/>
            <a:ext cx="8153399" cy="990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US" sz="4400" b="0" i="0" u="none" strike="noStrike" cap="none" baseline="0">
                <a:solidFill>
                  <a:schemeClr val="dk2"/>
                </a:solidFill>
                <a:latin typeface="Arial"/>
                <a:ea typeface="Arial"/>
                <a:cs typeface="Arial"/>
                <a:sym typeface="Arial"/>
              </a:rPr>
              <a:t>Helpful Resources</a:t>
            </a:r>
          </a:p>
        </p:txBody>
      </p:sp>
      <p:sp>
        <p:nvSpPr>
          <p:cNvPr id="471" name="Shape 471"/>
          <p:cNvSpPr txBox="1">
            <a:spLocks noGrp="1"/>
          </p:cNvSpPr>
          <p:nvPr>
            <p:ph type="body" idx="1"/>
          </p:nvPr>
        </p:nvSpPr>
        <p:spPr>
          <a:xfrm>
            <a:off x="612647" y="1600200"/>
            <a:ext cx="8153399" cy="44958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None/>
            </a:pPr>
            <a:r>
              <a:rPr lang="en-US" sz="2000" b="0" i="0" u="sng" strike="noStrike" cap="none" baseline="0">
                <a:solidFill>
                  <a:schemeClr val="hlink"/>
                </a:solidFill>
                <a:latin typeface="Arial"/>
                <a:ea typeface="Arial"/>
                <a:cs typeface="Arial"/>
                <a:sym typeface="Arial"/>
                <a:hlinkClick r:id="rId3"/>
              </a:rPr>
              <a:t>www.familyconnect.org</a:t>
            </a:r>
            <a:r>
              <a:rPr lang="en-US" sz="2000" b="0" i="0" u="none" strike="noStrike" cap="none" baseline="0">
                <a:solidFill>
                  <a:schemeClr val="dk1"/>
                </a:solidFill>
                <a:latin typeface="Arial"/>
                <a:ea typeface="Arial"/>
                <a:cs typeface="Arial"/>
                <a:sym typeface="Arial"/>
              </a:rPr>
              <a:t> </a:t>
            </a:r>
          </a:p>
          <a:p>
            <a:pPr marL="640080" marR="0" lvl="1" indent="-313690" algn="l" rtl="0">
              <a:lnSpc>
                <a:spcPct val="80000"/>
              </a:lnSpc>
              <a:spcBef>
                <a:spcPts val="550"/>
              </a:spcBef>
              <a:buClr>
                <a:schemeClr val="accent1"/>
              </a:buClr>
              <a:buSzPct val="100000"/>
              <a:buFont typeface="Noto Symbol"/>
              <a:buChar char="⬜"/>
            </a:pPr>
            <a:r>
              <a:rPr lang="en-US" sz="2000" b="0" i="0" u="none" strike="noStrike" cap="none" baseline="0">
                <a:solidFill>
                  <a:schemeClr val="dk1"/>
                </a:solidFill>
                <a:latin typeface="Arial"/>
                <a:ea typeface="Arial"/>
                <a:cs typeface="Arial"/>
                <a:sym typeface="Arial"/>
              </a:rPr>
              <a:t>Website specifically for parents of children with visual impairments. Sponsored by the American Foundation for the Blind</a:t>
            </a:r>
            <a:r>
              <a:rPr lang="en-US" sz="2000" b="0" i="0" u="none" strike="noStrike" cap="none" baseline="30000">
                <a:solidFill>
                  <a:schemeClr val="dk1"/>
                </a:solidFill>
                <a:latin typeface="Arial"/>
                <a:ea typeface="Arial"/>
                <a:cs typeface="Arial"/>
                <a:sym typeface="Arial"/>
              </a:rPr>
              <a:t>®</a:t>
            </a:r>
            <a:r>
              <a:rPr lang="en-US" sz="2000" b="0" i="0" u="none" strike="noStrike" cap="none" baseline="0">
                <a:solidFill>
                  <a:schemeClr val="dk1"/>
                </a:solidFill>
                <a:latin typeface="Arial"/>
                <a:ea typeface="Arial"/>
                <a:cs typeface="Arial"/>
                <a:sym typeface="Arial"/>
              </a:rPr>
              <a:t> and the National Association of Parents of Children with Visual Impairments </a:t>
            </a:r>
          </a:p>
          <a:p>
            <a:pPr marL="0" marR="0" lvl="0" indent="0" algn="l" rtl="0">
              <a:lnSpc>
                <a:spcPct val="80000"/>
              </a:lnSpc>
              <a:spcBef>
                <a:spcPts val="700"/>
              </a:spcBef>
              <a:buNone/>
            </a:pPr>
            <a:r>
              <a:rPr lang="en-US" sz="2000" b="0" i="1" u="sng" strike="noStrike" cap="none" baseline="0">
                <a:solidFill>
                  <a:schemeClr val="hlink"/>
                </a:solidFill>
                <a:latin typeface="Arial"/>
                <a:ea typeface="Arial"/>
                <a:cs typeface="Arial"/>
                <a:sym typeface="Arial"/>
                <a:hlinkClick r:id="rId4"/>
              </a:rPr>
              <a:t>http://www.parentcenterhub.org/wp-content/uploads/repo_items/fs13.pdf</a:t>
            </a:r>
          </a:p>
          <a:p>
            <a:pPr marL="640080" marR="0" lvl="1" indent="-313690" algn="l" rtl="0">
              <a:lnSpc>
                <a:spcPct val="80000"/>
              </a:lnSpc>
              <a:spcBef>
                <a:spcPts val="550"/>
              </a:spcBef>
              <a:buClr>
                <a:schemeClr val="accent1"/>
              </a:buClr>
              <a:buSzPct val="100000"/>
              <a:buFont typeface="Noto Symbol"/>
              <a:buChar char="⬜"/>
            </a:pPr>
            <a:r>
              <a:rPr lang="en-US" sz="2000" b="0" i="0" u="none" strike="noStrike" cap="none" baseline="0">
                <a:solidFill>
                  <a:schemeClr val="dk1"/>
                </a:solidFill>
                <a:latin typeface="Arial"/>
                <a:ea typeface="Arial"/>
                <a:cs typeface="Arial"/>
                <a:sym typeface="Arial"/>
              </a:rPr>
              <a:t>Disability Fact Sheet #13. Visual Impairments, including Blindness. A publication of NICHCY</a:t>
            </a:r>
          </a:p>
          <a:p>
            <a:pPr marL="0" marR="0" lvl="0" indent="0" algn="l" rtl="0">
              <a:lnSpc>
                <a:spcPct val="80000"/>
              </a:lnSpc>
              <a:spcBef>
                <a:spcPts val="550"/>
              </a:spcBef>
              <a:buNone/>
            </a:pPr>
            <a:r>
              <a:rPr lang="en-US" sz="2000" b="0" i="0" u="sng" strike="noStrike" cap="none" baseline="0">
                <a:solidFill>
                  <a:schemeClr val="hlink"/>
                </a:solidFill>
                <a:latin typeface="Arial"/>
                <a:ea typeface="Arial"/>
                <a:cs typeface="Arial"/>
                <a:sym typeface="Arial"/>
                <a:hlinkClick r:id="rId5"/>
              </a:rPr>
              <a:t>http://www.afb.org/default.aspx</a:t>
            </a:r>
          </a:p>
          <a:p>
            <a:pPr marL="640080" marR="0" lvl="1" indent="-313690" algn="l" rtl="0">
              <a:lnSpc>
                <a:spcPct val="80000"/>
              </a:lnSpc>
              <a:spcBef>
                <a:spcPts val="550"/>
              </a:spcBef>
              <a:buClr>
                <a:schemeClr val="accent1"/>
              </a:buClr>
              <a:buSzPct val="100000"/>
              <a:buFont typeface="Noto Symbol"/>
              <a:buChar char="⬜"/>
            </a:pPr>
            <a:r>
              <a:rPr lang="en-US" sz="2000" b="0" i="0" u="none" strike="noStrike" cap="none" baseline="0">
                <a:solidFill>
                  <a:schemeClr val="dk1"/>
                </a:solidFill>
                <a:latin typeface="Arial"/>
                <a:ea typeface="Arial"/>
                <a:cs typeface="Arial"/>
                <a:sym typeface="Arial"/>
              </a:rPr>
              <a:t>American Foundation for the Blind website. The American Foundation for the Blind removes barriers, creates solutions, and expands possibilities so people with vision loss can achieve their full potential.</a:t>
            </a:r>
          </a:p>
          <a:p>
            <a:pPr marL="0" marR="0" lvl="0" indent="0" algn="l" rtl="0">
              <a:lnSpc>
                <a:spcPct val="80000"/>
              </a:lnSpc>
              <a:spcBef>
                <a:spcPts val="550"/>
              </a:spcBef>
              <a:buNone/>
            </a:pPr>
            <a:r>
              <a:rPr lang="en-US" sz="2000" u="sng">
                <a:solidFill>
                  <a:schemeClr val="hlink"/>
                </a:solidFill>
                <a:hlinkClick r:id="rId6"/>
              </a:rPr>
              <a:t>http://www.teachingvisuallyimpaired.com/</a:t>
            </a:r>
          </a:p>
          <a:p>
            <a:pPr marL="640080" marR="0" lvl="1" indent="-313690" algn="l" rtl="0">
              <a:lnSpc>
                <a:spcPct val="80000"/>
              </a:lnSpc>
              <a:spcBef>
                <a:spcPts val="550"/>
              </a:spcBef>
              <a:buClr>
                <a:schemeClr val="accent1"/>
              </a:buClr>
              <a:buSzPct val="100000"/>
              <a:buFont typeface="Noto Symbol"/>
              <a:buChar char="⬜"/>
            </a:pPr>
            <a:r>
              <a:rPr lang="en-US" sz="2000" b="0" i="0" u="none" strike="noStrike" cap="none" baseline="0">
                <a:solidFill>
                  <a:schemeClr val="dk1"/>
                </a:solidFill>
                <a:latin typeface="Arial"/>
                <a:ea typeface="Arial"/>
                <a:cs typeface="Arial"/>
                <a:sym typeface="Arial"/>
              </a:rPr>
              <a:t> Strategies for teaching students with visual impairments</a:t>
            </a:r>
          </a:p>
          <a:p>
            <a:pPr marL="320040" marR="0" lvl="0" indent="-226123" algn="l" rtl="0">
              <a:lnSpc>
                <a:spcPct val="80000"/>
              </a:lnSpc>
              <a:spcBef>
                <a:spcPts val="700"/>
              </a:spcBef>
              <a:buClr>
                <a:schemeClr val="accent2"/>
              </a:buClr>
              <a:buFont typeface="Noto Symbol"/>
              <a:buNone/>
            </a:pPr>
            <a:endParaRPr sz="2450" b="0" i="0" u="none" strike="noStrike" cap="none" baseline="0">
              <a:solidFill>
                <a:schemeClr val="dk1"/>
              </a:solidFill>
              <a:latin typeface="Arial"/>
              <a:ea typeface="Arial"/>
              <a:cs typeface="Arial"/>
              <a:sym typeface="Arial"/>
            </a:endParaRPr>
          </a:p>
        </p:txBody>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612647" y="228600"/>
            <a:ext cx="8153399" cy="990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US" sz="4400" b="0" i="0" u="none" strike="noStrike" cap="none" baseline="0">
                <a:solidFill>
                  <a:schemeClr val="dk2"/>
                </a:solidFill>
                <a:latin typeface="Arial"/>
                <a:ea typeface="Arial"/>
                <a:cs typeface="Arial"/>
                <a:sym typeface="Arial"/>
              </a:rPr>
              <a:t>Prevalence</a:t>
            </a:r>
          </a:p>
        </p:txBody>
      </p:sp>
      <p:sp>
        <p:nvSpPr>
          <p:cNvPr id="293" name="Shape 293"/>
          <p:cNvSpPr txBox="1">
            <a:spLocks noGrp="1"/>
          </p:cNvSpPr>
          <p:nvPr>
            <p:ph type="body" idx="1"/>
          </p:nvPr>
        </p:nvSpPr>
        <p:spPr>
          <a:xfrm>
            <a:off x="612647" y="1600200"/>
            <a:ext cx="8153399" cy="4495800"/>
          </a:xfrm>
          <a:prstGeom prst="rect">
            <a:avLst/>
          </a:prstGeom>
          <a:noFill/>
          <a:ln>
            <a:noFill/>
          </a:ln>
        </p:spPr>
        <p:txBody>
          <a:bodyPr lIns="91425" tIns="45700" rIns="91425" bIns="45700" anchor="t" anchorCtr="0">
            <a:noAutofit/>
          </a:bodyPr>
          <a:lstStyle/>
          <a:p>
            <a:pPr marL="457200" lvl="0" indent="-412750" rtl="0">
              <a:lnSpc>
                <a:spcPct val="115000"/>
              </a:lnSpc>
              <a:spcBef>
                <a:spcPts val="0"/>
              </a:spcBef>
              <a:buClr>
                <a:schemeClr val="dk1"/>
              </a:buClr>
              <a:buSzPct val="100000"/>
              <a:buFont typeface="Noto Symbol"/>
              <a:buChar char="-"/>
            </a:pPr>
            <a:r>
              <a:rPr lang="en-US" sz="2900">
                <a:solidFill>
                  <a:schemeClr val="dk1"/>
                </a:solidFill>
              </a:rPr>
              <a:t>25,670 visually impaired learners</a:t>
            </a:r>
          </a:p>
          <a:p>
            <a:pPr marL="457200" lvl="0" indent="-412750" rtl="0">
              <a:lnSpc>
                <a:spcPct val="115000"/>
              </a:lnSpc>
              <a:spcBef>
                <a:spcPts val="0"/>
              </a:spcBef>
              <a:buClr>
                <a:schemeClr val="dk1"/>
              </a:buClr>
              <a:buSzPct val="100000"/>
              <a:buFont typeface="Noto Symbol"/>
              <a:buChar char="-"/>
            </a:pPr>
            <a:r>
              <a:rPr lang="en-US" sz="2900">
                <a:solidFill>
                  <a:schemeClr val="dk1"/>
                </a:solidFill>
              </a:rPr>
              <a:t>0.05% of students</a:t>
            </a:r>
          </a:p>
          <a:p>
            <a:pPr marL="0" marR="0" lvl="0" indent="0" algn="l" rtl="0">
              <a:lnSpc>
                <a:spcPct val="100000"/>
              </a:lnSpc>
              <a:spcBef>
                <a:spcPts val="0"/>
              </a:spcBef>
              <a:spcAft>
                <a:spcPts val="0"/>
              </a:spcAft>
              <a:buNone/>
            </a:pPr>
            <a:endParaRPr sz="2900">
              <a:solidFill>
                <a:schemeClr val="dk1"/>
              </a:solidFill>
            </a:endParaRPr>
          </a:p>
          <a:p>
            <a:pPr marL="457200" marR="0" lvl="0" indent="0" algn="l" rtl="0">
              <a:spcBef>
                <a:spcPts val="550"/>
              </a:spcBef>
              <a:buNone/>
            </a:pPr>
            <a:endParaRPr sz="2600" b="0" i="0" u="none" strike="noStrike" cap="none" baseline="0">
              <a:solidFill>
                <a:schemeClr val="dk1"/>
              </a:solidFill>
              <a:latin typeface="Arial"/>
              <a:ea typeface="Arial"/>
              <a:cs typeface="Arial"/>
              <a:sym typeface="Arial"/>
            </a:endParaRPr>
          </a:p>
          <a:p>
            <a:pPr marL="640080" marR="0" lvl="1" indent="-168910" algn="l" rtl="0">
              <a:spcBef>
                <a:spcPts val="550"/>
              </a:spcBef>
              <a:buClr>
                <a:schemeClr val="accent1"/>
              </a:buClr>
              <a:buFont typeface="Noto Symbol"/>
              <a:buNone/>
            </a:pPr>
            <a:endParaRPr sz="2600" b="0" i="0" u="none" strike="noStrike" cap="none" baseline="0">
              <a:solidFill>
                <a:schemeClr val="dk1"/>
              </a:solidFill>
              <a:latin typeface="Arial"/>
              <a:ea typeface="Arial"/>
              <a:cs typeface="Arial"/>
              <a:sym typeface="Arial"/>
            </a:endParaRPr>
          </a:p>
        </p:txBody>
      </p:sp>
      <p:sp>
        <p:nvSpPr>
          <p:cNvPr id="294" name="Shape 294"/>
          <p:cNvSpPr txBox="1"/>
          <p:nvPr/>
        </p:nvSpPr>
        <p:spPr>
          <a:xfrm>
            <a:off x="5934300" y="6183900"/>
            <a:ext cx="3209700" cy="738299"/>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US" sz="1100">
                <a:solidFill>
                  <a:schemeClr val="dk1"/>
                </a:solidFill>
              </a:rPr>
              <a:t>Lauren Dermody</a:t>
            </a:r>
          </a:p>
          <a:p>
            <a:pPr lvl="0" rtl="0">
              <a:lnSpc>
                <a:spcPct val="115000"/>
              </a:lnSpc>
              <a:spcBef>
                <a:spcPts val="0"/>
              </a:spcBef>
              <a:buNone/>
            </a:pPr>
            <a:r>
              <a:rPr lang="en-US" sz="1100">
                <a:solidFill>
                  <a:schemeClr val="dk1"/>
                </a:solidFill>
              </a:rPr>
              <a:t>Sources: Hallahan,</a:t>
            </a:r>
            <a:r>
              <a:rPr lang="en-US" sz="1100">
                <a:solidFill>
                  <a:schemeClr val="dk1"/>
                </a:solidFill>
                <a:hlinkClick r:id="rId3"/>
              </a:rPr>
              <a:t> </a:t>
            </a:r>
            <a:r>
              <a:rPr lang="en-US" sz="1100" i="1" u="sng">
                <a:solidFill>
                  <a:schemeClr val="hlink"/>
                </a:solidFill>
                <a:hlinkClick r:id="rId3"/>
              </a:rPr>
              <a:t>http://nichcy.org</a:t>
            </a:r>
            <a:r>
              <a:rPr lang="en-US" sz="1100" i="1">
                <a:solidFill>
                  <a:schemeClr val="dk1"/>
                </a:solidFill>
              </a:rPr>
              <a:t> </a:t>
            </a:r>
            <a:r>
              <a:rPr lang="en-US" sz="1100">
                <a:solidFill>
                  <a:schemeClr val="dk1"/>
                </a:solidFill>
              </a:rPr>
              <a:t>“Visual Impairments” fact sheet</a:t>
            </a:r>
          </a:p>
        </p:txBody>
      </p:sp>
      <p:pic>
        <p:nvPicPr>
          <p:cNvPr id="295" name="Shape 295"/>
          <p:cNvPicPr preferRelativeResize="0"/>
          <p:nvPr/>
        </p:nvPicPr>
        <p:blipFill>
          <a:blip r:embed="rId4">
            <a:alphaModFix/>
          </a:blip>
          <a:stretch>
            <a:fillRect/>
          </a:stretch>
        </p:blipFill>
        <p:spPr>
          <a:xfrm>
            <a:off x="0" y="3335912"/>
            <a:ext cx="9144000" cy="2847975"/>
          </a:xfrm>
          <a:prstGeom prst="rect">
            <a:avLst/>
          </a:prstGeom>
          <a:noFill/>
          <a:ln>
            <a:noFill/>
          </a:ln>
        </p:spPr>
      </p:pic>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457200" y="122109"/>
            <a:ext cx="8229600" cy="879191"/>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US" sz="4400" b="0" i="0" u="none" strike="noStrike" cap="none" baseline="0">
                <a:solidFill>
                  <a:schemeClr val="dk2"/>
                </a:solidFill>
                <a:latin typeface="Arial"/>
                <a:ea typeface="Arial"/>
                <a:cs typeface="Arial"/>
                <a:sym typeface="Arial"/>
              </a:rPr>
              <a:t>The Eye</a:t>
            </a:r>
          </a:p>
        </p:txBody>
      </p:sp>
      <p:pic>
        <p:nvPicPr>
          <p:cNvPr id="301" name="Shape 301"/>
          <p:cNvPicPr preferRelativeResize="0"/>
          <p:nvPr/>
        </p:nvPicPr>
        <p:blipFill rotWithShape="1">
          <a:blip r:embed="rId3">
            <a:alphaModFix/>
          </a:blip>
          <a:srcRect/>
          <a:stretch/>
        </p:blipFill>
        <p:spPr>
          <a:xfrm>
            <a:off x="1385657" y="1795116"/>
            <a:ext cx="6029919" cy="4635499"/>
          </a:xfrm>
          <a:prstGeom prst="rect">
            <a:avLst/>
          </a:prstGeom>
          <a:noFill/>
          <a:ln>
            <a:noFill/>
          </a:ln>
        </p:spPr>
      </p:pic>
      <p:sp>
        <p:nvSpPr>
          <p:cNvPr id="302" name="Shape 302"/>
          <p:cNvSpPr txBox="1"/>
          <p:nvPr/>
        </p:nvSpPr>
        <p:spPr>
          <a:xfrm>
            <a:off x="6644025" y="6430625"/>
            <a:ext cx="2500200" cy="427499"/>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US" sz="1100">
                <a:solidFill>
                  <a:schemeClr val="dk1"/>
                </a:solidFill>
              </a:rPr>
              <a:t>Lauren Dermody</a:t>
            </a:r>
          </a:p>
          <a:p>
            <a:pPr lvl="0" rtl="0">
              <a:lnSpc>
                <a:spcPct val="115000"/>
              </a:lnSpc>
              <a:spcBef>
                <a:spcPts val="0"/>
              </a:spcBef>
              <a:buNone/>
            </a:pPr>
            <a:r>
              <a:rPr lang="en-US" sz="1100">
                <a:solidFill>
                  <a:schemeClr val="dk1"/>
                </a:solidFill>
              </a:rPr>
              <a:t>Sources: National Eye Institute</a:t>
            </a:r>
          </a:p>
        </p:txBody>
      </p:sp>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457200" y="-16495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US" sz="4400" b="0" i="0" u="none" strike="noStrike" cap="none" baseline="0">
                <a:solidFill>
                  <a:schemeClr val="dk2"/>
                </a:solidFill>
                <a:latin typeface="Arial"/>
                <a:ea typeface="Arial"/>
                <a:cs typeface="Arial"/>
                <a:sym typeface="Arial"/>
              </a:rPr>
              <a:t>Causes of Visual Impairment</a:t>
            </a:r>
          </a:p>
        </p:txBody>
      </p:sp>
      <p:sp>
        <p:nvSpPr>
          <p:cNvPr id="308" name="Shape 308"/>
          <p:cNvSpPr txBox="1">
            <a:spLocks noGrp="1"/>
          </p:cNvSpPr>
          <p:nvPr>
            <p:ph type="body" idx="1"/>
          </p:nvPr>
        </p:nvSpPr>
        <p:spPr>
          <a:xfrm>
            <a:off x="0" y="1526374"/>
            <a:ext cx="8229600" cy="5331626"/>
          </a:xfrm>
          <a:prstGeom prst="rect">
            <a:avLst/>
          </a:prstGeom>
          <a:noFill/>
          <a:ln>
            <a:noFill/>
          </a:ln>
        </p:spPr>
        <p:txBody>
          <a:bodyPr lIns="91425" tIns="45700" rIns="91425" bIns="45700" anchor="t" anchorCtr="0">
            <a:noAutofit/>
          </a:bodyPr>
          <a:lstStyle/>
          <a:p>
            <a:pPr marL="320040" marR="0" lvl="0" indent="-320040" algn="l" rtl="0">
              <a:lnSpc>
                <a:spcPct val="90000"/>
              </a:lnSpc>
              <a:spcBef>
                <a:spcPts val="0"/>
              </a:spcBef>
              <a:buClr>
                <a:schemeClr val="accent2"/>
              </a:buClr>
              <a:buSzPct val="59999"/>
              <a:buFont typeface="Noto Symbol"/>
              <a:buChar char="◻"/>
            </a:pPr>
            <a:r>
              <a:rPr lang="en-US" sz="2900" b="0" i="0" u="none" strike="noStrike" cap="none" baseline="0">
                <a:solidFill>
                  <a:schemeClr val="dk1"/>
                </a:solidFill>
                <a:latin typeface="Arial"/>
                <a:ea typeface="Arial"/>
                <a:cs typeface="Arial"/>
                <a:sym typeface="Arial"/>
              </a:rPr>
              <a:t>Refractive Errors</a:t>
            </a:r>
          </a:p>
          <a:p>
            <a:pPr marL="640080" marR="0" lvl="1" indent="-321310" algn="l" rtl="0">
              <a:lnSpc>
                <a:spcPct val="90000"/>
              </a:lnSpc>
              <a:spcBef>
                <a:spcPts val="550"/>
              </a:spcBef>
              <a:buClr>
                <a:schemeClr val="accent1"/>
              </a:buClr>
              <a:buSzPct val="100000"/>
              <a:buFont typeface="Noto Symbol"/>
              <a:buChar char="⬜"/>
            </a:pPr>
            <a:r>
              <a:rPr lang="en-US" sz="2400" b="0" i="0" u="none" strike="noStrike" cap="none" baseline="0">
                <a:solidFill>
                  <a:schemeClr val="dk1"/>
                </a:solidFill>
                <a:latin typeface="Arial"/>
                <a:ea typeface="Arial"/>
                <a:cs typeface="Arial"/>
                <a:sym typeface="Arial"/>
              </a:rPr>
              <a:t>Myopia, hyperopia, astigmatism</a:t>
            </a:r>
          </a:p>
          <a:p>
            <a:pPr marL="320040" marR="0" lvl="0" indent="-320040" algn="l" rtl="0">
              <a:lnSpc>
                <a:spcPct val="90000"/>
              </a:lnSpc>
              <a:spcBef>
                <a:spcPts val="700"/>
              </a:spcBef>
              <a:buClr>
                <a:schemeClr val="accent2"/>
              </a:buClr>
              <a:buSzPct val="59999"/>
              <a:buFont typeface="Noto Symbol"/>
              <a:buChar char="◻"/>
            </a:pPr>
            <a:r>
              <a:rPr lang="en-US" sz="2900" b="0" i="0" u="none" strike="noStrike" cap="none" baseline="0">
                <a:solidFill>
                  <a:schemeClr val="dk1"/>
                </a:solidFill>
                <a:latin typeface="Arial"/>
                <a:ea typeface="Arial"/>
                <a:cs typeface="Arial"/>
                <a:sym typeface="Arial"/>
              </a:rPr>
              <a:t>Retinal pathologies</a:t>
            </a:r>
          </a:p>
          <a:p>
            <a:pPr marL="640080" marR="0" lvl="1" indent="-321310" algn="l" rtl="0">
              <a:lnSpc>
                <a:spcPct val="90000"/>
              </a:lnSpc>
              <a:spcBef>
                <a:spcPts val="550"/>
              </a:spcBef>
              <a:buClr>
                <a:schemeClr val="accent1"/>
              </a:buClr>
              <a:buSzPct val="100000"/>
              <a:buFont typeface="Noto Symbol"/>
              <a:buChar char="⬜"/>
            </a:pPr>
            <a:r>
              <a:rPr lang="en-US" sz="2400" b="0" i="0" u="none" strike="noStrike" cap="none" baseline="0">
                <a:solidFill>
                  <a:schemeClr val="dk1"/>
                </a:solidFill>
                <a:latin typeface="Arial"/>
                <a:ea typeface="Arial"/>
                <a:cs typeface="Arial"/>
                <a:sym typeface="Arial"/>
              </a:rPr>
              <a:t>Retinopathy of prematurity</a:t>
            </a:r>
          </a:p>
          <a:p>
            <a:pPr marL="640080" marR="0" lvl="1" indent="-321310" algn="l" rtl="0">
              <a:lnSpc>
                <a:spcPct val="90000"/>
              </a:lnSpc>
              <a:spcBef>
                <a:spcPts val="550"/>
              </a:spcBef>
              <a:buClr>
                <a:schemeClr val="accent1"/>
              </a:buClr>
              <a:buSzPct val="100000"/>
              <a:buFont typeface="Noto Symbol"/>
              <a:buChar char="⬜"/>
            </a:pPr>
            <a:r>
              <a:rPr lang="en-US" sz="2400" b="0" i="0" u="none" strike="noStrike" cap="none" baseline="0">
                <a:solidFill>
                  <a:schemeClr val="dk1"/>
                </a:solidFill>
                <a:latin typeface="Arial"/>
                <a:ea typeface="Arial"/>
                <a:cs typeface="Arial"/>
                <a:sym typeface="Arial"/>
              </a:rPr>
              <a:t>Retinitis pigmentosa</a:t>
            </a:r>
          </a:p>
          <a:p>
            <a:pPr marL="320040" marR="0" lvl="0" indent="-320040" algn="l" rtl="0">
              <a:lnSpc>
                <a:spcPct val="90000"/>
              </a:lnSpc>
              <a:spcBef>
                <a:spcPts val="700"/>
              </a:spcBef>
              <a:buClr>
                <a:schemeClr val="accent2"/>
              </a:buClr>
              <a:buSzPct val="59999"/>
              <a:buFont typeface="Noto Symbol"/>
              <a:buChar char="◻"/>
            </a:pPr>
            <a:r>
              <a:rPr lang="en-US" sz="2900" b="0" i="0" u="none" strike="noStrike" cap="none" baseline="0">
                <a:solidFill>
                  <a:schemeClr val="dk1"/>
                </a:solidFill>
                <a:latin typeface="Arial"/>
                <a:ea typeface="Arial"/>
                <a:cs typeface="Arial"/>
                <a:sym typeface="Arial"/>
              </a:rPr>
              <a:t>Optic Nerve pathologies</a:t>
            </a:r>
          </a:p>
          <a:p>
            <a:pPr marL="640080" marR="0" lvl="1" indent="-321310" algn="l" rtl="0">
              <a:lnSpc>
                <a:spcPct val="90000"/>
              </a:lnSpc>
              <a:spcBef>
                <a:spcPts val="550"/>
              </a:spcBef>
              <a:buClr>
                <a:schemeClr val="accent1"/>
              </a:buClr>
              <a:buSzPct val="100000"/>
              <a:buFont typeface="Noto Symbol"/>
              <a:buChar char="⬜"/>
            </a:pPr>
            <a:r>
              <a:rPr lang="en-US" sz="2400" b="0" i="0" u="none" strike="noStrike" cap="none" baseline="0">
                <a:solidFill>
                  <a:schemeClr val="dk1"/>
                </a:solidFill>
                <a:latin typeface="Arial"/>
                <a:ea typeface="Arial"/>
                <a:cs typeface="Arial"/>
                <a:sym typeface="Arial"/>
              </a:rPr>
              <a:t>Optic nerve hypoplasia</a:t>
            </a:r>
          </a:p>
          <a:p>
            <a:pPr marL="320040" marR="0" lvl="0" indent="-320040" algn="l" rtl="0">
              <a:lnSpc>
                <a:spcPct val="90000"/>
              </a:lnSpc>
              <a:spcBef>
                <a:spcPts val="700"/>
              </a:spcBef>
              <a:buClr>
                <a:schemeClr val="accent2"/>
              </a:buClr>
              <a:buSzPct val="59999"/>
              <a:buFont typeface="Noto Symbol"/>
              <a:buChar char="◻"/>
            </a:pPr>
            <a:r>
              <a:rPr lang="en-US" sz="2900" b="0" i="0" u="none" strike="noStrike" cap="none" baseline="0">
                <a:solidFill>
                  <a:schemeClr val="dk1"/>
                </a:solidFill>
                <a:latin typeface="Arial"/>
                <a:ea typeface="Arial"/>
                <a:cs typeface="Arial"/>
                <a:sym typeface="Arial"/>
              </a:rPr>
              <a:t>Cortical visual Impairments</a:t>
            </a:r>
          </a:p>
          <a:p>
            <a:pPr marL="320040" marR="0" lvl="0" indent="-320040" algn="l" rtl="0">
              <a:lnSpc>
                <a:spcPct val="90000"/>
              </a:lnSpc>
              <a:spcBef>
                <a:spcPts val="700"/>
              </a:spcBef>
              <a:buClr>
                <a:schemeClr val="accent2"/>
              </a:buClr>
              <a:buSzPct val="59999"/>
              <a:buFont typeface="Noto Symbol"/>
              <a:buChar char="◻"/>
            </a:pPr>
            <a:r>
              <a:rPr lang="en-US" sz="2900" b="0" i="0" u="none" strike="noStrike" cap="none" baseline="0">
                <a:solidFill>
                  <a:schemeClr val="dk1"/>
                </a:solidFill>
                <a:latin typeface="Arial"/>
                <a:ea typeface="Arial"/>
                <a:cs typeface="Arial"/>
                <a:sym typeface="Arial"/>
              </a:rPr>
              <a:t>Muscular pathologies</a:t>
            </a:r>
          </a:p>
          <a:p>
            <a:pPr marL="640080" marR="0" lvl="1" indent="-321310" algn="l" rtl="0">
              <a:lnSpc>
                <a:spcPct val="90000"/>
              </a:lnSpc>
              <a:spcBef>
                <a:spcPts val="550"/>
              </a:spcBef>
              <a:buClr>
                <a:schemeClr val="accent1"/>
              </a:buClr>
              <a:buSzPct val="100000"/>
              <a:buFont typeface="Noto Symbol"/>
              <a:buChar char="⬜"/>
            </a:pPr>
            <a:r>
              <a:rPr lang="en-US" sz="2400" b="0" i="0" u="none" strike="noStrike" cap="none" baseline="0">
                <a:solidFill>
                  <a:schemeClr val="dk1"/>
                </a:solidFill>
                <a:latin typeface="Arial"/>
                <a:ea typeface="Arial"/>
                <a:cs typeface="Arial"/>
                <a:sym typeface="Arial"/>
              </a:rPr>
              <a:t>Strabismus</a:t>
            </a:r>
          </a:p>
          <a:p>
            <a:pPr marL="640080" marR="0" lvl="1" indent="-321310" algn="l" rtl="0">
              <a:lnSpc>
                <a:spcPct val="90000"/>
              </a:lnSpc>
              <a:spcBef>
                <a:spcPts val="550"/>
              </a:spcBef>
              <a:buClr>
                <a:schemeClr val="accent1"/>
              </a:buClr>
              <a:buSzPct val="100000"/>
              <a:buFont typeface="Noto Symbol"/>
              <a:buChar char="⬜"/>
            </a:pPr>
            <a:r>
              <a:rPr lang="en-US" sz="2400" b="0" i="0" u="none" strike="noStrike" cap="none" baseline="0">
                <a:solidFill>
                  <a:schemeClr val="dk1"/>
                </a:solidFill>
                <a:latin typeface="Arial"/>
                <a:ea typeface="Arial"/>
                <a:cs typeface="Arial"/>
                <a:sym typeface="Arial"/>
              </a:rPr>
              <a:t>Nystagmus </a:t>
            </a:r>
          </a:p>
        </p:txBody>
      </p:sp>
      <p:pic>
        <p:nvPicPr>
          <p:cNvPr id="309" name="Shape 309"/>
          <p:cNvPicPr preferRelativeResize="0"/>
          <p:nvPr/>
        </p:nvPicPr>
        <p:blipFill rotWithShape="1">
          <a:blip r:embed="rId3">
            <a:alphaModFix/>
          </a:blip>
          <a:srcRect/>
          <a:stretch/>
        </p:blipFill>
        <p:spPr>
          <a:xfrm>
            <a:off x="5253903" y="2696981"/>
            <a:ext cx="3890100" cy="2990400"/>
          </a:xfrm>
          <a:prstGeom prst="rect">
            <a:avLst/>
          </a:prstGeom>
          <a:noFill/>
          <a:ln>
            <a:noFill/>
          </a:ln>
        </p:spPr>
      </p:pic>
      <p:sp>
        <p:nvSpPr>
          <p:cNvPr id="310" name="Shape 310"/>
          <p:cNvSpPr txBox="1"/>
          <p:nvPr/>
        </p:nvSpPr>
        <p:spPr>
          <a:xfrm>
            <a:off x="5934300" y="6119700"/>
            <a:ext cx="3209700" cy="738299"/>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US" sz="1100">
                <a:solidFill>
                  <a:schemeClr val="dk1"/>
                </a:solidFill>
              </a:rPr>
              <a:t>Lauren Dermody</a:t>
            </a:r>
          </a:p>
          <a:p>
            <a:pPr lvl="0" rtl="0">
              <a:lnSpc>
                <a:spcPct val="115000"/>
              </a:lnSpc>
              <a:spcBef>
                <a:spcPts val="0"/>
              </a:spcBef>
              <a:buNone/>
            </a:pPr>
            <a:r>
              <a:rPr lang="en-US" sz="1100">
                <a:solidFill>
                  <a:schemeClr val="dk1"/>
                </a:solidFill>
              </a:rPr>
              <a:t>Sources: National Eye Institute </a:t>
            </a:r>
          </a:p>
          <a:p>
            <a:pPr lvl="0" rtl="0">
              <a:lnSpc>
                <a:spcPct val="115000"/>
              </a:lnSpc>
              <a:spcBef>
                <a:spcPts val="0"/>
              </a:spcBef>
              <a:buNone/>
            </a:pPr>
            <a:r>
              <a:rPr lang="en-US" sz="1100" i="1" u="sng">
                <a:solidFill>
                  <a:schemeClr val="hlink"/>
                </a:solidFill>
                <a:hlinkClick r:id="rId4"/>
              </a:rPr>
              <a:t>http://nichcy.org</a:t>
            </a:r>
            <a:r>
              <a:rPr lang="en-US" sz="1100" i="1">
                <a:solidFill>
                  <a:schemeClr val="dk1"/>
                </a:solidFill>
              </a:rPr>
              <a:t> </a:t>
            </a:r>
            <a:r>
              <a:rPr lang="en-US" sz="1100">
                <a:solidFill>
                  <a:schemeClr val="dk1"/>
                </a:solidFill>
              </a:rPr>
              <a:t>“Visual Impairments” fact sheet</a:t>
            </a:r>
          </a:p>
        </p:txBody>
      </p:sp>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370388" y="228600"/>
            <a:ext cx="8532194" cy="990599"/>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Arial"/>
              <a:buNone/>
            </a:pPr>
            <a:r>
              <a:rPr lang="en-US" sz="3200" b="0" i="0" u="none" strike="noStrike" cap="none" baseline="0">
                <a:solidFill>
                  <a:schemeClr val="dk2"/>
                </a:solidFill>
                <a:latin typeface="Arial"/>
                <a:ea typeface="Arial"/>
                <a:cs typeface="Arial"/>
                <a:sym typeface="Arial"/>
              </a:rPr>
              <a:t>Assessment: Milestones &amp; Warning Signs</a:t>
            </a:r>
          </a:p>
        </p:txBody>
      </p:sp>
      <p:sp>
        <p:nvSpPr>
          <p:cNvPr id="316" name="Shape 316"/>
          <p:cNvSpPr txBox="1">
            <a:spLocks noGrp="1"/>
          </p:cNvSpPr>
          <p:nvPr>
            <p:ph type="body" idx="1"/>
          </p:nvPr>
        </p:nvSpPr>
        <p:spPr>
          <a:xfrm>
            <a:off x="370388" y="1600200"/>
            <a:ext cx="8532194" cy="4495800"/>
          </a:xfrm>
          <a:prstGeom prst="rect">
            <a:avLst/>
          </a:prstGeom>
          <a:noFill/>
          <a:ln>
            <a:noFill/>
          </a:ln>
        </p:spPr>
        <p:txBody>
          <a:bodyPr lIns="91425" tIns="45700" rIns="91425" bIns="45700" anchor="t" anchorCtr="0">
            <a:noAutofit/>
          </a:bodyPr>
          <a:lstStyle/>
          <a:p>
            <a:pPr marL="320040" marR="0" lvl="0" indent="-320040" algn="l" rtl="0">
              <a:spcBef>
                <a:spcPts val="0"/>
              </a:spcBef>
              <a:buClr>
                <a:schemeClr val="accent2"/>
              </a:buClr>
              <a:buSzPct val="60000"/>
              <a:buFont typeface="Noto Symbol"/>
              <a:buChar char="◻"/>
            </a:pPr>
            <a:r>
              <a:rPr lang="en-US" sz="1800" b="1" i="0" u="sng" strike="noStrike" cap="none" baseline="0">
                <a:solidFill>
                  <a:schemeClr val="dk1"/>
                </a:solidFill>
                <a:latin typeface="Arial"/>
                <a:ea typeface="Arial"/>
                <a:cs typeface="Arial"/>
                <a:sym typeface="Arial"/>
              </a:rPr>
              <a:t>V.I. children may differ from “the norm”</a:t>
            </a:r>
          </a:p>
          <a:p>
            <a:pPr marL="171450" marR="0" lvl="1" indent="-171450" algn="l" rtl="0">
              <a:spcBef>
                <a:spcPts val="550"/>
              </a:spcBef>
              <a:buClr>
                <a:schemeClr val="accent1"/>
              </a:buClr>
              <a:buSzPct val="70000"/>
              <a:buFont typeface="Noto Symbol"/>
              <a:buChar char="⬜"/>
            </a:pPr>
            <a:r>
              <a:rPr lang="en-US" sz="1800" b="0" i="0" u="sng" strike="noStrike" cap="none" baseline="0">
                <a:solidFill>
                  <a:schemeClr val="dk1"/>
                </a:solidFill>
                <a:latin typeface="Arial"/>
                <a:ea typeface="Arial"/>
                <a:cs typeface="Arial"/>
                <a:sym typeface="Arial"/>
              </a:rPr>
              <a:t>Warning signs at 3 months:</a:t>
            </a:r>
          </a:p>
          <a:p>
            <a:pPr marL="445769" marR="0" lvl="2" indent="-179069" algn="l" rtl="0">
              <a:spcBef>
                <a:spcPts val="500"/>
              </a:spcBef>
              <a:buClr>
                <a:schemeClr val="accent2"/>
              </a:buClr>
              <a:buSzPct val="75000"/>
              <a:buFont typeface="Noto Symbol"/>
              <a:buChar char="■"/>
            </a:pPr>
            <a:r>
              <a:rPr lang="en-US" sz="1600" b="0" i="0" u="none" strike="noStrike" cap="none" baseline="0">
                <a:solidFill>
                  <a:schemeClr val="dk1"/>
                </a:solidFill>
                <a:latin typeface="Arial"/>
                <a:ea typeface="Arial"/>
                <a:cs typeface="Arial"/>
                <a:sym typeface="Arial"/>
              </a:rPr>
              <a:t>Won’t or can't grasp objects</a:t>
            </a:r>
          </a:p>
          <a:p>
            <a:pPr marL="445769" marR="0" lvl="2" indent="-179069" algn="l" rtl="0">
              <a:spcBef>
                <a:spcPts val="500"/>
              </a:spcBef>
              <a:buClr>
                <a:schemeClr val="accent2"/>
              </a:buClr>
              <a:buSzPct val="75000"/>
              <a:buFont typeface="Noto Symbol"/>
              <a:buChar char="■"/>
            </a:pPr>
            <a:r>
              <a:rPr lang="en-US" sz="1600" b="0" i="0" u="none" strike="noStrike" cap="none" baseline="0">
                <a:solidFill>
                  <a:schemeClr val="dk1"/>
                </a:solidFill>
                <a:latin typeface="Arial"/>
                <a:ea typeface="Arial"/>
                <a:cs typeface="Arial"/>
                <a:sym typeface="Arial"/>
              </a:rPr>
              <a:t>Can't focus on moving objects</a:t>
            </a:r>
          </a:p>
          <a:p>
            <a:pPr marL="445769" marR="0" lvl="2" indent="-179069" algn="l" rtl="0">
              <a:spcBef>
                <a:spcPts val="500"/>
              </a:spcBef>
              <a:buClr>
                <a:schemeClr val="accent2"/>
              </a:buClr>
              <a:buSzPct val="75000"/>
              <a:buFont typeface="Noto Symbol"/>
              <a:buChar char="■"/>
            </a:pPr>
            <a:r>
              <a:rPr lang="en-US" sz="1600" b="0" i="0" u="none" strike="noStrike" cap="none" baseline="0">
                <a:solidFill>
                  <a:schemeClr val="dk1"/>
                </a:solidFill>
                <a:latin typeface="Arial"/>
                <a:ea typeface="Arial"/>
                <a:cs typeface="Arial"/>
                <a:sym typeface="Arial"/>
              </a:rPr>
              <a:t>Doesn't smile</a:t>
            </a:r>
          </a:p>
          <a:p>
            <a:pPr marL="445769" marR="0" lvl="2" indent="-179069" algn="l" rtl="0">
              <a:spcBef>
                <a:spcPts val="500"/>
              </a:spcBef>
              <a:buClr>
                <a:schemeClr val="accent2"/>
              </a:buClr>
              <a:buSzPct val="75000"/>
              <a:buFont typeface="Noto Symbol"/>
              <a:buChar char="■"/>
            </a:pPr>
            <a:r>
              <a:rPr lang="en-US" sz="1600" b="0" i="0" u="none" strike="noStrike" cap="none" baseline="0">
                <a:solidFill>
                  <a:schemeClr val="dk1"/>
                </a:solidFill>
                <a:latin typeface="Arial"/>
                <a:ea typeface="Arial"/>
                <a:cs typeface="Arial"/>
                <a:sym typeface="Arial"/>
              </a:rPr>
              <a:t>Ignores new faces</a:t>
            </a:r>
          </a:p>
          <a:p>
            <a:pPr marL="445769" marR="0" lvl="2" indent="-179069" algn="l" rtl="0">
              <a:spcBef>
                <a:spcPts val="500"/>
              </a:spcBef>
              <a:buClr>
                <a:schemeClr val="accent2"/>
              </a:buClr>
              <a:buSzPct val="75000"/>
              <a:buFont typeface="Noto Symbol"/>
              <a:buChar char="■"/>
            </a:pPr>
            <a:r>
              <a:rPr lang="en-US" sz="1600" b="0" i="0" u="none" strike="noStrike" cap="none" baseline="0">
                <a:solidFill>
                  <a:schemeClr val="dk1"/>
                </a:solidFill>
                <a:latin typeface="Arial"/>
                <a:ea typeface="Arial"/>
                <a:cs typeface="Arial"/>
                <a:sym typeface="Arial"/>
              </a:rPr>
              <a:t>Especially upset by unfamiliar people or surroundings</a:t>
            </a:r>
          </a:p>
          <a:p>
            <a:pPr marL="445769" marR="0" lvl="2" indent="-179069" algn="l" rtl="0">
              <a:spcBef>
                <a:spcPts val="500"/>
              </a:spcBef>
              <a:buClr>
                <a:schemeClr val="accent2"/>
              </a:buClr>
              <a:buSzPct val="75000"/>
              <a:buFont typeface="Noto Symbol"/>
              <a:buChar char="■"/>
            </a:pPr>
            <a:r>
              <a:rPr lang="en-US" sz="1600" b="0" i="0" u="none" strike="noStrike" cap="none" baseline="0">
                <a:solidFill>
                  <a:schemeClr val="dk1"/>
                </a:solidFill>
                <a:latin typeface="Arial"/>
                <a:ea typeface="Arial"/>
                <a:cs typeface="Arial"/>
                <a:sym typeface="Arial"/>
              </a:rPr>
              <a:t>Pupils that are unequal in size or that appear white</a:t>
            </a:r>
          </a:p>
          <a:p>
            <a:pPr marL="285750" marR="0" lvl="1" indent="-285750" algn="l" rtl="0">
              <a:spcBef>
                <a:spcPts val="550"/>
              </a:spcBef>
              <a:buClr>
                <a:schemeClr val="accent1"/>
              </a:buClr>
              <a:buSzPct val="70000"/>
              <a:buFont typeface="Noto Symbol"/>
              <a:buChar char="⬜"/>
            </a:pPr>
            <a:r>
              <a:rPr lang="en-US" sz="1800" b="0" i="0" u="sng" strike="noStrike" cap="none" baseline="0">
                <a:solidFill>
                  <a:schemeClr val="dk1"/>
                </a:solidFill>
                <a:latin typeface="Arial"/>
                <a:ea typeface="Arial"/>
                <a:cs typeface="Arial"/>
                <a:sym typeface="Arial"/>
              </a:rPr>
              <a:t>Warning signs at 6 months:</a:t>
            </a:r>
          </a:p>
          <a:p>
            <a:pPr marL="560070" marR="0" lvl="2" indent="-293369" algn="l" rtl="0">
              <a:spcBef>
                <a:spcPts val="500"/>
              </a:spcBef>
              <a:buClr>
                <a:schemeClr val="accent2"/>
              </a:buClr>
              <a:buSzPct val="75000"/>
              <a:buFont typeface="Noto Symbol"/>
              <a:buChar char="■"/>
            </a:pPr>
            <a:r>
              <a:rPr lang="en-US" sz="1600" b="0" i="0" u="none" strike="noStrike" cap="none" baseline="0">
                <a:solidFill>
                  <a:schemeClr val="dk1"/>
                </a:solidFill>
                <a:latin typeface="Arial"/>
                <a:ea typeface="Arial"/>
                <a:cs typeface="Arial"/>
                <a:sym typeface="Arial"/>
              </a:rPr>
              <a:t>Eyes that don’t move together when following an object or a face</a:t>
            </a:r>
          </a:p>
          <a:p>
            <a:pPr marL="560070" marR="0" lvl="2" indent="-293369" algn="l" rtl="0">
              <a:spcBef>
                <a:spcPts val="500"/>
              </a:spcBef>
              <a:buClr>
                <a:schemeClr val="accent2"/>
              </a:buClr>
              <a:buSzPct val="75000"/>
              <a:buFont typeface="Noto Symbol"/>
              <a:buChar char="■"/>
            </a:pPr>
            <a:r>
              <a:rPr lang="en-US" sz="1600" b="0" i="0" u="none" strike="noStrike" cap="none" baseline="0">
                <a:solidFill>
                  <a:schemeClr val="dk1"/>
                </a:solidFill>
                <a:latin typeface="Arial"/>
                <a:ea typeface="Arial"/>
                <a:cs typeface="Arial"/>
                <a:sym typeface="Arial"/>
              </a:rPr>
              <a:t>holding toys very close to the face</a:t>
            </a:r>
          </a:p>
          <a:p>
            <a:pPr marL="560070" marR="0" lvl="2" indent="-293369" algn="l" rtl="0">
              <a:spcBef>
                <a:spcPts val="500"/>
              </a:spcBef>
              <a:buClr>
                <a:schemeClr val="accent2"/>
              </a:buClr>
              <a:buSzPct val="75000"/>
              <a:buFont typeface="Noto Symbol"/>
              <a:buChar char="■"/>
            </a:pPr>
            <a:r>
              <a:rPr lang="en-US" sz="1600" b="0" i="0" u="none" strike="noStrike" cap="none" baseline="0">
                <a:solidFill>
                  <a:schemeClr val="dk1"/>
                </a:solidFill>
                <a:latin typeface="Arial"/>
                <a:ea typeface="Arial"/>
                <a:cs typeface="Arial"/>
                <a:sym typeface="Arial"/>
              </a:rPr>
              <a:t>Repeated shutting or covering of one eye </a:t>
            </a:r>
          </a:p>
          <a:p>
            <a:pPr marL="560070" marR="0" lvl="2" indent="-293369" algn="l" rtl="0">
              <a:spcBef>
                <a:spcPts val="500"/>
              </a:spcBef>
              <a:buClr>
                <a:schemeClr val="accent2"/>
              </a:buClr>
              <a:buSzPct val="75000"/>
              <a:buFont typeface="Noto Symbol"/>
              <a:buChar char="■"/>
            </a:pPr>
            <a:r>
              <a:rPr lang="en-US" sz="1600" b="0" i="0" u="none" strike="noStrike" cap="none" baseline="0">
                <a:solidFill>
                  <a:schemeClr val="dk1"/>
                </a:solidFill>
                <a:latin typeface="Arial"/>
                <a:ea typeface="Arial"/>
                <a:cs typeface="Arial"/>
                <a:sym typeface="Arial"/>
              </a:rPr>
              <a:t>Eyes that bulge, dance, or bounce in rapid rhythmic movements</a:t>
            </a:r>
          </a:p>
          <a:p>
            <a:pPr marL="560070" marR="0" lvl="2" indent="-293369" algn="l" rtl="0">
              <a:spcBef>
                <a:spcPts val="500"/>
              </a:spcBef>
              <a:buClr>
                <a:schemeClr val="accent2"/>
              </a:buClr>
              <a:buSzPct val="75000"/>
              <a:buFont typeface="Noto Symbol"/>
              <a:buChar char="■"/>
            </a:pPr>
            <a:r>
              <a:rPr lang="en-US" sz="1600" b="0" i="0" u="none" strike="noStrike" cap="none" baseline="0">
                <a:solidFill>
                  <a:schemeClr val="dk1"/>
                </a:solidFill>
                <a:latin typeface="Arial"/>
                <a:ea typeface="Arial"/>
                <a:cs typeface="Arial"/>
                <a:sym typeface="Arial"/>
              </a:rPr>
              <a:t>Frequent squinting, blinking, eye-rubbing, or face crunching</a:t>
            </a:r>
          </a:p>
          <a:p>
            <a:pPr marL="560070" marR="0" lvl="2" indent="-293369" algn="l" rtl="0">
              <a:spcBef>
                <a:spcPts val="500"/>
              </a:spcBef>
              <a:buClr>
                <a:schemeClr val="accent2"/>
              </a:buClr>
              <a:buSzPct val="75000"/>
              <a:buFont typeface="Noto Symbol"/>
              <a:buChar char="■"/>
            </a:pPr>
            <a:r>
              <a:rPr lang="en-US" sz="1600" b="0" i="0" u="none" strike="noStrike" cap="none" baseline="0">
                <a:solidFill>
                  <a:schemeClr val="dk1"/>
                </a:solidFill>
                <a:latin typeface="Arial"/>
                <a:ea typeface="Arial"/>
                <a:cs typeface="Arial"/>
                <a:sym typeface="Arial"/>
              </a:rPr>
              <a:t>Crossed eyes, eyes that turn out or in, eyes that flutter from side to side or up and down</a:t>
            </a:r>
          </a:p>
          <a:p>
            <a:pPr marL="685800" marR="0" lvl="2" indent="0" algn="l" rtl="0">
              <a:spcBef>
                <a:spcPts val="500"/>
              </a:spcBef>
              <a:buClr>
                <a:schemeClr val="accent2"/>
              </a:buClr>
              <a:buFont typeface="Noto Symbol"/>
              <a:buNone/>
            </a:pPr>
            <a:endParaRPr sz="1400" b="0" i="0" u="none" strike="noStrike" cap="none" baseline="0">
              <a:solidFill>
                <a:schemeClr val="dk1"/>
              </a:solidFill>
              <a:latin typeface="Arial"/>
              <a:ea typeface="Arial"/>
              <a:cs typeface="Arial"/>
              <a:sym typeface="Arial"/>
            </a:endParaRPr>
          </a:p>
        </p:txBody>
      </p:sp>
      <p:sp>
        <p:nvSpPr>
          <p:cNvPr id="317" name="Shape 317"/>
          <p:cNvSpPr txBox="1"/>
          <p:nvPr/>
        </p:nvSpPr>
        <p:spPr>
          <a:xfrm>
            <a:off x="6718161" y="6374067"/>
            <a:ext cx="2098429"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b="0" i="0" u="none" strike="noStrike" cap="none" baseline="0">
                <a:solidFill>
                  <a:schemeClr val="dk1"/>
                </a:solidFill>
                <a:latin typeface="Arial"/>
                <a:ea typeface="Arial"/>
                <a:cs typeface="Arial"/>
                <a:sym typeface="Arial"/>
              </a:rPr>
              <a:t>Kaila Sanford</a:t>
            </a:r>
          </a:p>
        </p:txBody>
      </p:sp>
      <p:pic>
        <p:nvPicPr>
          <p:cNvPr id="318" name="Shape 318"/>
          <p:cNvPicPr preferRelativeResize="0"/>
          <p:nvPr/>
        </p:nvPicPr>
        <p:blipFill rotWithShape="1">
          <a:blip r:embed="rId3">
            <a:alphaModFix/>
          </a:blip>
          <a:srcRect/>
          <a:stretch/>
        </p:blipFill>
        <p:spPr>
          <a:xfrm>
            <a:off x="5824689" y="1851565"/>
            <a:ext cx="2991902" cy="2236445"/>
          </a:xfrm>
          <a:prstGeom prst="rect">
            <a:avLst/>
          </a:prstGeom>
          <a:noFill/>
          <a:ln>
            <a:noFill/>
          </a:ln>
        </p:spPr>
      </p:pic>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a:spLocks noGrp="1"/>
          </p:cNvSpPr>
          <p:nvPr>
            <p:ph type="title"/>
          </p:nvPr>
        </p:nvSpPr>
        <p:spPr>
          <a:xfrm>
            <a:off x="612647" y="228600"/>
            <a:ext cx="8153399" cy="990599"/>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Arial"/>
              <a:buNone/>
            </a:pPr>
            <a:r>
              <a:rPr lang="en-US" sz="4400" b="0" i="0" u="none" strike="noStrike" cap="none" baseline="0">
                <a:solidFill>
                  <a:schemeClr val="dk2"/>
                </a:solidFill>
                <a:latin typeface="Arial"/>
                <a:ea typeface="Arial"/>
                <a:cs typeface="Arial"/>
                <a:sym typeface="Arial"/>
              </a:rPr>
              <a:t>Appropriate Assessments for:</a:t>
            </a:r>
          </a:p>
        </p:txBody>
      </p:sp>
      <p:sp>
        <p:nvSpPr>
          <p:cNvPr id="325" name="Shape 325"/>
          <p:cNvSpPr txBox="1">
            <a:spLocks noGrp="1"/>
          </p:cNvSpPr>
          <p:nvPr>
            <p:ph type="body" idx="1"/>
          </p:nvPr>
        </p:nvSpPr>
        <p:spPr>
          <a:xfrm>
            <a:off x="414227" y="1600200"/>
            <a:ext cx="8153399" cy="44958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2"/>
              </a:buClr>
              <a:buSzPct val="25000"/>
              <a:buFont typeface="Noto Symbol"/>
              <a:buNone/>
            </a:pPr>
            <a:r>
              <a:rPr lang="en-US" sz="2900" b="1" i="0" u="none" strike="noStrike" cap="none" baseline="0">
                <a:solidFill>
                  <a:schemeClr val="dk1"/>
                </a:solidFill>
                <a:latin typeface="Arial"/>
                <a:ea typeface="Arial"/>
                <a:cs typeface="Arial"/>
                <a:sym typeface="Arial"/>
              </a:rPr>
              <a:t>Infants and Toddlers</a:t>
            </a:r>
          </a:p>
          <a:p>
            <a:pPr marL="640080" marR="0" lvl="1" indent="-284480" algn="l" rtl="0">
              <a:lnSpc>
                <a:spcPct val="90000"/>
              </a:lnSpc>
              <a:spcBef>
                <a:spcPts val="550"/>
              </a:spcBef>
              <a:buClr>
                <a:schemeClr val="accent1"/>
              </a:buClr>
              <a:buSzPct val="70000"/>
              <a:buFont typeface="Noto Symbol"/>
              <a:buChar char="⬜"/>
            </a:pPr>
            <a:r>
              <a:rPr lang="en-US" sz="2600" b="0" i="0" u="none" strike="noStrike" cap="none" baseline="0">
                <a:solidFill>
                  <a:schemeClr val="dk1"/>
                </a:solidFill>
                <a:latin typeface="Arial"/>
                <a:ea typeface="Arial"/>
                <a:cs typeface="Arial"/>
                <a:sym typeface="Arial"/>
              </a:rPr>
              <a:t>Functional Vision Assessment (FVA)</a:t>
            </a:r>
          </a:p>
          <a:p>
            <a:pPr marL="914400" marR="0" lvl="2" indent="-228600" algn="l" rtl="0">
              <a:lnSpc>
                <a:spcPct val="90000"/>
              </a:lnSpc>
              <a:spcBef>
                <a:spcPts val="500"/>
              </a:spcBef>
              <a:buClr>
                <a:schemeClr val="accent2"/>
              </a:buClr>
              <a:buSzPct val="75000"/>
              <a:buFont typeface="Noto Symbol"/>
              <a:buChar char="■"/>
            </a:pPr>
            <a:r>
              <a:rPr lang="en-US" sz="2300" b="0" i="0" u="none" strike="noStrike" cap="none" baseline="0">
                <a:solidFill>
                  <a:schemeClr val="dk1"/>
                </a:solidFill>
                <a:latin typeface="Arial"/>
                <a:ea typeface="Arial"/>
                <a:cs typeface="Arial"/>
                <a:sym typeface="Arial"/>
              </a:rPr>
              <a:t>How the child is using his or her vision</a:t>
            </a:r>
          </a:p>
          <a:p>
            <a:pPr marL="1371600" marR="0" lvl="3" indent="-228600" algn="l" rtl="0">
              <a:lnSpc>
                <a:spcPct val="90000"/>
              </a:lnSpc>
              <a:spcBef>
                <a:spcPts val="400"/>
              </a:spcBef>
              <a:buClr>
                <a:schemeClr val="accent3"/>
              </a:buClr>
              <a:buSzPct val="75000"/>
              <a:buFont typeface="Noto Symbol"/>
              <a:buChar char="■"/>
            </a:pPr>
            <a:r>
              <a:rPr lang="en-US" sz="2000" b="0" i="0" u="none" strike="noStrike" cap="none" baseline="0">
                <a:solidFill>
                  <a:schemeClr val="dk1"/>
                </a:solidFill>
                <a:latin typeface="Arial"/>
                <a:ea typeface="Arial"/>
                <a:cs typeface="Arial"/>
                <a:sym typeface="Arial"/>
              </a:rPr>
              <a:t>Near tasks</a:t>
            </a:r>
          </a:p>
          <a:p>
            <a:pPr marL="1371600" marR="0" lvl="3" indent="-228600" algn="l" rtl="0">
              <a:lnSpc>
                <a:spcPct val="90000"/>
              </a:lnSpc>
              <a:spcBef>
                <a:spcPts val="400"/>
              </a:spcBef>
              <a:buClr>
                <a:schemeClr val="accent3"/>
              </a:buClr>
              <a:buSzPct val="75000"/>
              <a:buFont typeface="Noto Symbol"/>
              <a:buChar char="■"/>
            </a:pPr>
            <a:r>
              <a:rPr lang="en-US" sz="2000" b="0" i="0" u="none" strike="noStrike" cap="none" baseline="0">
                <a:solidFill>
                  <a:schemeClr val="dk1"/>
                </a:solidFill>
                <a:latin typeface="Arial"/>
                <a:ea typeface="Arial"/>
                <a:cs typeface="Arial"/>
                <a:sym typeface="Arial"/>
              </a:rPr>
              <a:t>Intermediate tasks</a:t>
            </a:r>
          </a:p>
          <a:p>
            <a:pPr marL="1371600" marR="0" lvl="3" indent="-228600" algn="l" rtl="0">
              <a:lnSpc>
                <a:spcPct val="90000"/>
              </a:lnSpc>
              <a:spcBef>
                <a:spcPts val="400"/>
              </a:spcBef>
              <a:buClr>
                <a:schemeClr val="accent3"/>
              </a:buClr>
              <a:buSzPct val="75000"/>
              <a:buFont typeface="Noto Symbol"/>
              <a:buChar char="■"/>
            </a:pPr>
            <a:r>
              <a:rPr lang="en-US" sz="2000" b="0" i="0" u="none" strike="noStrike" cap="none" baseline="0">
                <a:solidFill>
                  <a:schemeClr val="dk1"/>
                </a:solidFill>
                <a:latin typeface="Arial"/>
                <a:ea typeface="Arial"/>
                <a:cs typeface="Arial"/>
                <a:sym typeface="Arial"/>
              </a:rPr>
              <a:t>Distance tasks</a:t>
            </a:r>
          </a:p>
          <a:p>
            <a:pPr marL="1371600" marR="0" lvl="3" indent="-133350" algn="l" rtl="0">
              <a:lnSpc>
                <a:spcPct val="90000"/>
              </a:lnSpc>
              <a:spcBef>
                <a:spcPts val="400"/>
              </a:spcBef>
              <a:buClr>
                <a:schemeClr val="accent3"/>
              </a:buClr>
              <a:buFont typeface="Noto Symbol"/>
              <a:buNone/>
            </a:pPr>
            <a:endParaRPr sz="2000" b="0" i="0" u="none" strike="noStrike" cap="none" baseline="0">
              <a:solidFill>
                <a:schemeClr val="dk1"/>
              </a:solidFill>
              <a:latin typeface="Arial"/>
              <a:ea typeface="Arial"/>
              <a:cs typeface="Arial"/>
              <a:sym typeface="Arial"/>
            </a:endParaRPr>
          </a:p>
          <a:p>
            <a:pPr marL="914400" marR="0" lvl="2" indent="-228600" algn="l" rtl="0">
              <a:lnSpc>
                <a:spcPct val="90000"/>
              </a:lnSpc>
              <a:spcBef>
                <a:spcPts val="500"/>
              </a:spcBef>
              <a:buClr>
                <a:schemeClr val="accent2"/>
              </a:buClr>
              <a:buSzPct val="75000"/>
              <a:buFont typeface="Noto Symbol"/>
              <a:buChar char="■"/>
            </a:pPr>
            <a:r>
              <a:rPr lang="en-US" sz="2300" b="0" i="0" u="none" strike="noStrike" cap="none" baseline="0">
                <a:solidFill>
                  <a:schemeClr val="dk1"/>
                </a:solidFill>
                <a:latin typeface="Arial"/>
                <a:ea typeface="Arial"/>
                <a:cs typeface="Arial"/>
                <a:sym typeface="Arial"/>
              </a:rPr>
              <a:t>Potential Recommendations following FVA</a:t>
            </a:r>
          </a:p>
          <a:p>
            <a:pPr marL="1371600" marR="0" lvl="3" indent="-228600" algn="l" rtl="0">
              <a:lnSpc>
                <a:spcPct val="90000"/>
              </a:lnSpc>
              <a:spcBef>
                <a:spcPts val="400"/>
              </a:spcBef>
              <a:buClr>
                <a:schemeClr val="accent3"/>
              </a:buClr>
              <a:buSzPct val="75000"/>
              <a:buFont typeface="Noto Symbol"/>
              <a:buChar char="■"/>
            </a:pPr>
            <a:r>
              <a:rPr lang="en-US" sz="2000" b="0" i="0" u="none" strike="noStrike" cap="none" baseline="0">
                <a:solidFill>
                  <a:schemeClr val="dk1"/>
                </a:solidFill>
                <a:latin typeface="Arial"/>
                <a:ea typeface="Arial"/>
                <a:cs typeface="Arial"/>
                <a:sym typeface="Arial"/>
              </a:rPr>
              <a:t>Changes to the home and school environments</a:t>
            </a:r>
          </a:p>
          <a:p>
            <a:pPr marL="1371600" marR="0" lvl="3" indent="-228600" algn="l" rtl="0">
              <a:lnSpc>
                <a:spcPct val="90000"/>
              </a:lnSpc>
              <a:spcBef>
                <a:spcPts val="400"/>
              </a:spcBef>
              <a:buClr>
                <a:schemeClr val="accent3"/>
              </a:buClr>
              <a:buSzPct val="75000"/>
              <a:buFont typeface="Noto Symbol"/>
              <a:buChar char="■"/>
            </a:pPr>
            <a:r>
              <a:rPr lang="en-US" sz="2000" b="0" i="0" u="none" strike="noStrike" cap="none" baseline="0">
                <a:solidFill>
                  <a:schemeClr val="dk1"/>
                </a:solidFill>
                <a:latin typeface="Arial"/>
                <a:ea typeface="Arial"/>
                <a:cs typeface="Arial"/>
                <a:sym typeface="Arial"/>
              </a:rPr>
              <a:t>Specific materials that may assist the child</a:t>
            </a:r>
          </a:p>
          <a:p>
            <a:pPr marL="1371600" marR="0" lvl="3" indent="-228600" algn="l" rtl="0">
              <a:lnSpc>
                <a:spcPct val="90000"/>
              </a:lnSpc>
              <a:spcBef>
                <a:spcPts val="400"/>
              </a:spcBef>
              <a:buClr>
                <a:schemeClr val="accent3"/>
              </a:buClr>
              <a:buSzPct val="75000"/>
              <a:buFont typeface="Noto Symbol"/>
              <a:buChar char="■"/>
            </a:pPr>
            <a:r>
              <a:rPr lang="en-US" sz="2000" b="0" i="0" u="none" strike="noStrike" cap="none" baseline="0">
                <a:solidFill>
                  <a:schemeClr val="dk1"/>
                </a:solidFill>
                <a:latin typeface="Arial"/>
                <a:ea typeface="Arial"/>
                <a:cs typeface="Arial"/>
                <a:sym typeface="Arial"/>
              </a:rPr>
              <a:t>Instructional strategies</a:t>
            </a:r>
          </a:p>
          <a:p>
            <a:pPr marL="1371600" marR="0" lvl="3" indent="-228600" algn="l" rtl="0">
              <a:lnSpc>
                <a:spcPct val="90000"/>
              </a:lnSpc>
              <a:spcBef>
                <a:spcPts val="400"/>
              </a:spcBef>
              <a:buClr>
                <a:schemeClr val="accent3"/>
              </a:buClr>
              <a:buSzPct val="75000"/>
              <a:buFont typeface="Noto Symbol"/>
              <a:buChar char="■"/>
            </a:pPr>
            <a:r>
              <a:rPr lang="en-US" sz="2000" b="0" i="0" u="none" strike="noStrike" cap="none" baseline="0">
                <a:solidFill>
                  <a:schemeClr val="dk1"/>
                </a:solidFill>
                <a:latin typeface="Arial"/>
                <a:ea typeface="Arial"/>
                <a:cs typeface="Arial"/>
                <a:sym typeface="Arial"/>
              </a:rPr>
              <a:t>Referrals for services from other professionals</a:t>
            </a:r>
          </a:p>
        </p:txBody>
      </p:sp>
      <p:sp>
        <p:nvSpPr>
          <p:cNvPr id="326" name="Shape 326"/>
          <p:cNvSpPr txBox="1"/>
          <p:nvPr/>
        </p:nvSpPr>
        <p:spPr>
          <a:xfrm>
            <a:off x="7303238" y="6349992"/>
            <a:ext cx="1462810"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b="0" i="0" u="none" strike="noStrike" cap="none" baseline="0">
                <a:solidFill>
                  <a:schemeClr val="dk1"/>
                </a:solidFill>
                <a:latin typeface="Arial"/>
                <a:ea typeface="Arial"/>
                <a:cs typeface="Arial"/>
                <a:sym typeface="Arial"/>
              </a:rPr>
              <a:t>Kaila Sanford</a:t>
            </a:r>
          </a:p>
          <a:p>
            <a:pPr marL="0" marR="0" lvl="0" indent="0" algn="l" rtl="0">
              <a:spcBef>
                <a:spcPts val="0"/>
              </a:spcBef>
              <a:buNone/>
            </a:pPr>
            <a:endParaRPr sz="1800" b="0" i="0" u="none" strike="noStrike" cap="none" baseline="0">
              <a:solidFill>
                <a:schemeClr val="dk1"/>
              </a:solidFill>
              <a:latin typeface="Arial"/>
              <a:ea typeface="Arial"/>
              <a:cs typeface="Arial"/>
              <a:sym typeface="Arial"/>
            </a:endParaRPr>
          </a:p>
        </p:txBody>
      </p:sp>
      <p:pic>
        <p:nvPicPr>
          <p:cNvPr id="327" name="Shape 327"/>
          <p:cNvPicPr preferRelativeResize="0"/>
          <p:nvPr/>
        </p:nvPicPr>
        <p:blipFill rotWithShape="1">
          <a:blip r:embed="rId3">
            <a:alphaModFix/>
          </a:blip>
          <a:srcRect/>
          <a:stretch/>
        </p:blipFill>
        <p:spPr>
          <a:xfrm>
            <a:off x="7064000" y="1600200"/>
            <a:ext cx="1941299" cy="2782800"/>
          </a:xfrm>
          <a:prstGeom prst="rect">
            <a:avLst/>
          </a:prstGeom>
          <a:noFill/>
          <a:ln>
            <a:noFill/>
          </a:ln>
        </p:spPr>
      </p:pic>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612647" y="228600"/>
            <a:ext cx="8153399" cy="990599"/>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Arial"/>
              <a:buNone/>
            </a:pPr>
            <a:r>
              <a:rPr lang="en-US" sz="3600" b="0" i="0" u="none" strike="noStrike" cap="none" baseline="0">
                <a:solidFill>
                  <a:schemeClr val="dk2"/>
                </a:solidFill>
                <a:latin typeface="Arial"/>
                <a:ea typeface="Arial"/>
                <a:cs typeface="Arial"/>
                <a:sym typeface="Arial"/>
              </a:rPr>
              <a:t>Appropriate Assessments for... (cont)</a:t>
            </a:r>
          </a:p>
        </p:txBody>
      </p:sp>
      <p:sp>
        <p:nvSpPr>
          <p:cNvPr id="334" name="Shape 334"/>
          <p:cNvSpPr txBox="1">
            <a:spLocks noGrp="1"/>
          </p:cNvSpPr>
          <p:nvPr>
            <p:ph type="body" idx="1"/>
          </p:nvPr>
        </p:nvSpPr>
        <p:spPr>
          <a:xfrm>
            <a:off x="612647" y="1600200"/>
            <a:ext cx="8153399" cy="4495800"/>
          </a:xfrm>
          <a:prstGeom prst="rect">
            <a:avLst/>
          </a:prstGeom>
          <a:noFill/>
          <a:ln>
            <a:noFill/>
          </a:ln>
        </p:spPr>
        <p:txBody>
          <a:bodyPr lIns="91425" tIns="45700" rIns="91425" bIns="45700" anchor="t" anchorCtr="0">
            <a:noAutofit/>
          </a:bodyPr>
          <a:lstStyle/>
          <a:p>
            <a:pPr marL="0" marR="0" lvl="0" indent="0" algn="l" rtl="0">
              <a:spcBef>
                <a:spcPts val="0"/>
              </a:spcBef>
              <a:buClr>
                <a:schemeClr val="accent2"/>
              </a:buClr>
              <a:buSzPct val="25000"/>
              <a:buFont typeface="Noto Symbol"/>
              <a:buNone/>
            </a:pPr>
            <a:r>
              <a:rPr lang="en-US" sz="2900" b="1" i="0" u="none" strike="noStrike" cap="none" baseline="0">
                <a:solidFill>
                  <a:schemeClr val="dk1"/>
                </a:solidFill>
                <a:latin typeface="Arial"/>
                <a:ea typeface="Arial"/>
                <a:cs typeface="Arial"/>
                <a:sym typeface="Arial"/>
              </a:rPr>
              <a:t>Preschoolers and school-age children</a:t>
            </a:r>
          </a:p>
          <a:p>
            <a:pPr marL="640080" marR="0" lvl="1" indent="-284480" algn="l" rtl="0">
              <a:spcBef>
                <a:spcPts val="550"/>
              </a:spcBef>
              <a:buClr>
                <a:schemeClr val="accent1"/>
              </a:buClr>
              <a:buSzPct val="70000"/>
              <a:buFont typeface="Noto Symbol"/>
              <a:buChar char="⬜"/>
            </a:pPr>
            <a:r>
              <a:rPr lang="en-US" sz="2600" b="0" i="0" u="none" strike="noStrike" cap="none" baseline="0">
                <a:solidFill>
                  <a:schemeClr val="dk1"/>
                </a:solidFill>
                <a:latin typeface="Arial"/>
                <a:ea typeface="Arial"/>
                <a:cs typeface="Arial"/>
                <a:sym typeface="Arial"/>
              </a:rPr>
              <a:t>Learning Media Assessment</a:t>
            </a:r>
          </a:p>
          <a:p>
            <a:pPr marL="914400" marR="0" lvl="2" indent="-228600" algn="l" rtl="0">
              <a:spcBef>
                <a:spcPts val="500"/>
              </a:spcBef>
              <a:buClr>
                <a:schemeClr val="accent2"/>
              </a:buClr>
              <a:buSzPct val="75000"/>
              <a:buFont typeface="Noto Symbol"/>
              <a:buChar char="■"/>
            </a:pPr>
            <a:r>
              <a:rPr lang="en-US" sz="2300" b="0" i="0" u="none" strike="noStrike" cap="none" baseline="0">
                <a:solidFill>
                  <a:schemeClr val="dk1"/>
                </a:solidFill>
                <a:latin typeface="Arial"/>
                <a:ea typeface="Arial"/>
                <a:cs typeface="Arial"/>
                <a:sym typeface="Arial"/>
              </a:rPr>
              <a:t>How the child is using all of his or her senses</a:t>
            </a:r>
          </a:p>
          <a:p>
            <a:pPr marL="914400" marR="0" lvl="2" indent="-228600" algn="l" rtl="0">
              <a:spcBef>
                <a:spcPts val="500"/>
              </a:spcBef>
              <a:buClr>
                <a:schemeClr val="accent2"/>
              </a:buClr>
              <a:buSzPct val="75000"/>
              <a:buFont typeface="Noto Symbol"/>
              <a:buChar char="■"/>
            </a:pPr>
            <a:r>
              <a:rPr lang="en-US" sz="2300" b="0" i="0" u="none" strike="noStrike" cap="none" baseline="0">
                <a:solidFill>
                  <a:schemeClr val="dk1"/>
                </a:solidFill>
                <a:latin typeface="Arial"/>
                <a:ea typeface="Arial"/>
                <a:cs typeface="Arial"/>
                <a:sym typeface="Arial"/>
              </a:rPr>
              <a:t>determines the primary way in which the child gathers information and the literacy tools and medium appropriate for his or her instruction</a:t>
            </a:r>
          </a:p>
          <a:p>
            <a:pPr marL="320040" marR="0" lvl="0" indent="-209550" algn="l" rtl="0">
              <a:spcBef>
                <a:spcPts val="700"/>
              </a:spcBef>
              <a:buClr>
                <a:schemeClr val="accent2"/>
              </a:buClr>
              <a:buFont typeface="Noto Symbol"/>
              <a:buNone/>
            </a:pPr>
            <a:endParaRPr sz="2900" b="1" i="0" u="none" strike="noStrike" cap="none" baseline="0">
              <a:solidFill>
                <a:schemeClr val="dk1"/>
              </a:solidFill>
              <a:latin typeface="Arial"/>
              <a:ea typeface="Arial"/>
              <a:cs typeface="Arial"/>
              <a:sym typeface="Arial"/>
            </a:endParaRPr>
          </a:p>
        </p:txBody>
      </p:sp>
      <p:pic>
        <p:nvPicPr>
          <p:cNvPr id="335" name="Shape 335"/>
          <p:cNvPicPr preferRelativeResize="0"/>
          <p:nvPr/>
        </p:nvPicPr>
        <p:blipFill rotWithShape="1">
          <a:blip r:embed="rId3">
            <a:alphaModFix/>
          </a:blip>
          <a:srcRect/>
          <a:stretch/>
        </p:blipFill>
        <p:spPr>
          <a:xfrm>
            <a:off x="612647" y="4288776"/>
            <a:ext cx="3010712" cy="2053018"/>
          </a:xfrm>
          <a:prstGeom prst="rect">
            <a:avLst/>
          </a:prstGeom>
          <a:noFill/>
          <a:ln>
            <a:noFill/>
          </a:ln>
        </p:spPr>
      </p:pic>
      <p:pic>
        <p:nvPicPr>
          <p:cNvPr id="336" name="Shape 336"/>
          <p:cNvPicPr preferRelativeResize="0"/>
          <p:nvPr/>
        </p:nvPicPr>
        <p:blipFill rotWithShape="1">
          <a:blip r:embed="rId4">
            <a:alphaModFix/>
          </a:blip>
          <a:srcRect/>
          <a:stretch/>
        </p:blipFill>
        <p:spPr>
          <a:xfrm>
            <a:off x="5280687" y="4290442"/>
            <a:ext cx="3273692" cy="2051352"/>
          </a:xfrm>
          <a:prstGeom prst="rect">
            <a:avLst/>
          </a:prstGeom>
          <a:noFill/>
          <a:ln>
            <a:noFill/>
          </a:ln>
        </p:spPr>
      </p:pic>
      <p:sp>
        <p:nvSpPr>
          <p:cNvPr id="337" name="Shape 337"/>
          <p:cNvSpPr txBox="1"/>
          <p:nvPr/>
        </p:nvSpPr>
        <p:spPr>
          <a:xfrm>
            <a:off x="6777743" y="6374067"/>
            <a:ext cx="2005199" cy="3692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b="0" i="0" u="none" strike="noStrike" cap="none" baseline="0">
                <a:solidFill>
                  <a:schemeClr val="dk1"/>
                </a:solidFill>
                <a:latin typeface="Arial"/>
                <a:ea typeface="Arial"/>
                <a:cs typeface="Arial"/>
                <a:sym typeface="Arial"/>
              </a:rPr>
              <a:t>Kaila Sanford</a:t>
            </a:r>
          </a:p>
        </p:txBody>
      </p:sp>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BECC8"/>
        </a:solidFill>
        <a:effectLst/>
      </p:bgPr>
    </p:bg>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612647" y="228600"/>
            <a:ext cx="8153399" cy="990599"/>
          </a:xfrm>
          <a:prstGeom prst="rect">
            <a:avLst/>
          </a:prstGeom>
        </p:spPr>
        <p:txBody>
          <a:bodyPr lIns="91425" tIns="91425" rIns="91425" bIns="91425" anchor="ctr" anchorCtr="0">
            <a:noAutofit/>
          </a:bodyPr>
          <a:lstStyle/>
          <a:p>
            <a:pPr algn="ctr">
              <a:spcBef>
                <a:spcPts val="0"/>
              </a:spcBef>
              <a:buNone/>
            </a:pPr>
            <a:r>
              <a:rPr lang="en-US" sz="4400">
                <a:solidFill>
                  <a:schemeClr val="dk2"/>
                </a:solidFill>
              </a:rPr>
              <a:t>The IEP</a:t>
            </a:r>
          </a:p>
        </p:txBody>
      </p:sp>
      <p:sp>
        <p:nvSpPr>
          <p:cNvPr id="344" name="Shape 344"/>
          <p:cNvSpPr txBox="1">
            <a:spLocks noGrp="1"/>
          </p:cNvSpPr>
          <p:nvPr>
            <p:ph type="body" idx="1"/>
          </p:nvPr>
        </p:nvSpPr>
        <p:spPr>
          <a:xfrm>
            <a:off x="612647" y="1600200"/>
            <a:ext cx="8153399" cy="4495800"/>
          </a:xfrm>
          <a:prstGeom prst="rect">
            <a:avLst/>
          </a:prstGeom>
        </p:spPr>
        <p:txBody>
          <a:bodyPr lIns="91425" tIns="91425" rIns="91425" bIns="91425" anchor="t" anchorCtr="0">
            <a:noAutofit/>
          </a:bodyPr>
          <a:lstStyle/>
          <a:p>
            <a:pPr rtl="0">
              <a:spcBef>
                <a:spcPts val="0"/>
              </a:spcBef>
              <a:buNone/>
            </a:pPr>
            <a:r>
              <a:rPr lang="en-US" sz="2400"/>
              <a:t>Special Factors for IEP of Visually Impaired Students:</a:t>
            </a:r>
          </a:p>
          <a:p>
            <a:pPr rtl="0">
              <a:spcBef>
                <a:spcPts val="0"/>
              </a:spcBef>
              <a:buNone/>
            </a:pPr>
            <a:endParaRPr sz="2400"/>
          </a:p>
          <a:p>
            <a:pPr marL="457200" lvl="0" indent="-381000" rtl="0">
              <a:spcBef>
                <a:spcPts val="0"/>
              </a:spcBef>
              <a:buClr>
                <a:schemeClr val="accent2"/>
              </a:buClr>
              <a:buSzPct val="100000"/>
              <a:buFont typeface="Noto Symbol"/>
              <a:buAutoNum type="arabicPeriod"/>
            </a:pPr>
            <a:r>
              <a:rPr lang="en-US" sz="2400"/>
              <a:t>Braille</a:t>
            </a:r>
          </a:p>
          <a:p>
            <a:pPr marL="0" indent="0" rtl="0">
              <a:spcBef>
                <a:spcPts val="0"/>
              </a:spcBef>
              <a:buNone/>
            </a:pPr>
            <a:endParaRPr sz="2400"/>
          </a:p>
          <a:p>
            <a:pPr marL="457200" lvl="0" indent="-381000">
              <a:spcBef>
                <a:spcPts val="0"/>
              </a:spcBef>
              <a:buClr>
                <a:schemeClr val="accent2"/>
              </a:buClr>
              <a:buSzPct val="100000"/>
              <a:buFont typeface="Noto Symbol"/>
              <a:buAutoNum type="arabicPeriod" startAt="2"/>
            </a:pPr>
            <a:r>
              <a:rPr lang="en-US" sz="2400"/>
              <a:t>Assistive Technology</a:t>
            </a:r>
          </a:p>
        </p:txBody>
      </p:sp>
      <p:pic>
        <p:nvPicPr>
          <p:cNvPr id="345" name="Shape 345"/>
          <p:cNvPicPr preferRelativeResize="0"/>
          <p:nvPr/>
        </p:nvPicPr>
        <p:blipFill>
          <a:blip r:embed="rId3">
            <a:alphaModFix/>
          </a:blip>
          <a:stretch>
            <a:fillRect/>
          </a:stretch>
        </p:blipFill>
        <p:spPr>
          <a:xfrm>
            <a:off x="5883975" y="2308250"/>
            <a:ext cx="2381250" cy="2838450"/>
          </a:xfrm>
          <a:prstGeom prst="rect">
            <a:avLst/>
          </a:prstGeom>
          <a:noFill/>
          <a:ln>
            <a:noFill/>
          </a:ln>
        </p:spPr>
      </p:pic>
      <p:sp>
        <p:nvSpPr>
          <p:cNvPr id="346" name="Shape 346"/>
          <p:cNvSpPr txBox="1"/>
          <p:nvPr/>
        </p:nvSpPr>
        <p:spPr>
          <a:xfrm>
            <a:off x="6957525" y="6164175"/>
            <a:ext cx="1307700" cy="587100"/>
          </a:xfrm>
          <a:prstGeom prst="rect">
            <a:avLst/>
          </a:prstGeom>
          <a:noFill/>
          <a:ln>
            <a:noFill/>
          </a:ln>
        </p:spPr>
        <p:txBody>
          <a:bodyPr lIns="91425" tIns="91425" rIns="91425" bIns="91425" anchor="t" anchorCtr="0">
            <a:noAutofit/>
          </a:bodyPr>
          <a:lstStyle/>
          <a:p>
            <a:pPr lvl="0" rtl="0">
              <a:spcBef>
                <a:spcPts val="0"/>
              </a:spcBef>
              <a:buNone/>
            </a:pPr>
            <a:r>
              <a:rPr lang="en-US"/>
              <a:t>Chris</a:t>
            </a:r>
          </a:p>
        </p:txBody>
      </p:sp>
    </p:spTree>
  </p:cSld>
  <p:clrMapOvr>
    <a:masterClrMapping/>
  </p:clrMapOvr>
  <p:transition xmlns:p14="http://schemas.microsoft.com/office/powerpoint/2010/main" spd="slow">
    <p:cut/>
  </p:transition>
</p:sld>
</file>

<file path=ppt/theme/theme1.xml><?xml version="1.0" encoding="utf-8"?>
<a:theme xmlns:a="http://schemas.openxmlformats.org/drawingml/2006/main" name="Median">
  <a:themeElements>
    <a:clrScheme name="Waveform">
      <a:dk1>
        <a:srgbClr val="000000"/>
      </a:dk1>
      <a:lt1>
        <a:srgbClr val="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edian">
  <a:themeElements>
    <a:clrScheme name="Waveform">
      <a:dk1>
        <a:srgbClr val="000000"/>
      </a:dk1>
      <a:lt1>
        <a:srgbClr val="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edian">
  <a:themeElements>
    <a:clrScheme name="Waveform">
      <a:dk1>
        <a:srgbClr val="000000"/>
      </a:dk1>
      <a:lt1>
        <a:srgbClr val="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1665</Words>
  <Application>Microsoft Macintosh PowerPoint</Application>
  <PresentationFormat>On-screen Show (4:3)</PresentationFormat>
  <Paragraphs>408</Paragraphs>
  <Slides>24</Slides>
  <Notes>24</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Median</vt:lpstr>
      <vt:lpstr>1_Median</vt:lpstr>
      <vt:lpstr>Median</vt:lpstr>
      <vt:lpstr>VISUAL IMPAIRMENTS</vt:lpstr>
      <vt:lpstr>Visually Impaired Learners</vt:lpstr>
      <vt:lpstr>Prevalence</vt:lpstr>
      <vt:lpstr>The Eye</vt:lpstr>
      <vt:lpstr>Causes of Visual Impairment</vt:lpstr>
      <vt:lpstr>Assessment: Milestones &amp; Warning Signs</vt:lpstr>
      <vt:lpstr>Appropriate Assessments for:</vt:lpstr>
      <vt:lpstr>Appropriate Assessments for... (cont)</vt:lpstr>
      <vt:lpstr>The IEP</vt:lpstr>
      <vt:lpstr>Service Delivery Models / Placement</vt:lpstr>
      <vt:lpstr>IEP Goals</vt:lpstr>
      <vt:lpstr>IEP Goals Continued</vt:lpstr>
      <vt:lpstr>IEP Goals Continued </vt:lpstr>
      <vt:lpstr>The Expanded Core Curriculum</vt:lpstr>
      <vt:lpstr>The Expanded Core Curriculum </vt:lpstr>
      <vt:lpstr>Components of the Expanded Core Curriculum</vt:lpstr>
      <vt:lpstr>The Itinerant Model and the TVI</vt:lpstr>
      <vt:lpstr>Accommodations and Modifications in Your IEP</vt:lpstr>
      <vt:lpstr>Assistive Technology in the IEP</vt:lpstr>
      <vt:lpstr>Social Integration Challenges</vt:lpstr>
      <vt:lpstr>Social Integration Strategies</vt:lpstr>
      <vt:lpstr>Guide Dogs!</vt:lpstr>
      <vt:lpstr>Bonus: My Guide Dog</vt:lpstr>
      <vt:lpstr>Helpful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 IMPAIRMENTS</dc:title>
  <cp:lastModifiedBy>Kaila Sanford</cp:lastModifiedBy>
  <cp:revision>1</cp:revision>
  <dcterms:modified xsi:type="dcterms:W3CDTF">2015-04-22T22:44:35Z</dcterms:modified>
</cp:coreProperties>
</file>